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9" r:id="rId1"/>
    <p:sldMasterId id="2147483664" r:id="rId2"/>
  </p:sldMasterIdLst>
  <p:notesMasterIdLst>
    <p:notesMasterId r:id="rId18"/>
  </p:notesMasterIdLst>
  <p:handoutMasterIdLst>
    <p:handoutMasterId r:id="rId19"/>
  </p:handoutMasterIdLst>
  <p:sldIdLst>
    <p:sldId id="317" r:id="rId3"/>
    <p:sldId id="318" r:id="rId4"/>
    <p:sldId id="361" r:id="rId5"/>
    <p:sldId id="359" r:id="rId6"/>
    <p:sldId id="360" r:id="rId7"/>
    <p:sldId id="363" r:id="rId8"/>
    <p:sldId id="364" r:id="rId9"/>
    <p:sldId id="365" r:id="rId10"/>
    <p:sldId id="366" r:id="rId11"/>
    <p:sldId id="372" r:id="rId12"/>
    <p:sldId id="367" r:id="rId13"/>
    <p:sldId id="368" r:id="rId14"/>
    <p:sldId id="369" r:id="rId15"/>
    <p:sldId id="370" r:id="rId16"/>
    <p:sldId id="371" r:id="rId17"/>
  </p:sldIdLst>
  <p:sldSz cx="12192000" cy="6858000"/>
  <p:notesSz cx="6797675" cy="9928225"/>
  <p:defaultTextStyle>
    <a:defPPr>
      <a:defRPr lang="fr-FR"/>
    </a:defPPr>
    <a:lvl1pPr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MS PGothic" charset="0"/>
        <a:cs typeface="MS PGothic" charset="0"/>
      </a:defRPr>
    </a:lvl1pPr>
    <a:lvl2pPr marL="453586" indent="1588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MS PGothic" charset="0"/>
        <a:cs typeface="MS PGothic" charset="0"/>
      </a:defRPr>
    </a:lvl2pPr>
    <a:lvl3pPr marL="910346" indent="1588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MS PGothic" charset="0"/>
        <a:cs typeface="MS PGothic" charset="0"/>
      </a:defRPr>
    </a:lvl3pPr>
    <a:lvl4pPr marL="1367113" indent="1588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MS PGothic" charset="0"/>
        <a:cs typeface="MS PGothic" charset="0"/>
      </a:defRPr>
    </a:lvl4pPr>
    <a:lvl5pPr marL="1823873" indent="1588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MS PGothic" charset="0"/>
        <a:cs typeface="MS PGothic" charset="0"/>
      </a:defRPr>
    </a:lvl5pPr>
    <a:lvl6pPr marL="2283805" algn="l" defTabSz="456760" rtl="0" eaLnBrk="1" latinLnBrk="0" hangingPunct="1">
      <a:defRPr sz="1600" kern="1200">
        <a:solidFill>
          <a:schemeClr val="tx1"/>
        </a:solidFill>
        <a:latin typeface="Arial" charset="0"/>
        <a:ea typeface="MS PGothic" charset="0"/>
        <a:cs typeface="MS PGothic" charset="0"/>
      </a:defRPr>
    </a:lvl6pPr>
    <a:lvl7pPr marL="2740568" algn="l" defTabSz="456760" rtl="0" eaLnBrk="1" latinLnBrk="0" hangingPunct="1">
      <a:defRPr sz="1600" kern="1200">
        <a:solidFill>
          <a:schemeClr val="tx1"/>
        </a:solidFill>
        <a:latin typeface="Arial" charset="0"/>
        <a:ea typeface="MS PGothic" charset="0"/>
        <a:cs typeface="MS PGothic" charset="0"/>
      </a:defRPr>
    </a:lvl7pPr>
    <a:lvl8pPr marL="3197328" algn="l" defTabSz="456760" rtl="0" eaLnBrk="1" latinLnBrk="0" hangingPunct="1">
      <a:defRPr sz="1600" kern="1200">
        <a:solidFill>
          <a:schemeClr val="tx1"/>
        </a:solidFill>
        <a:latin typeface="Arial" charset="0"/>
        <a:ea typeface="MS PGothic" charset="0"/>
        <a:cs typeface="MS PGothic" charset="0"/>
      </a:defRPr>
    </a:lvl8pPr>
    <a:lvl9pPr marL="3654091" algn="l" defTabSz="456760" rtl="0" eaLnBrk="1" latinLnBrk="0" hangingPunct="1">
      <a:defRPr sz="1600" kern="1200">
        <a:solidFill>
          <a:schemeClr val="tx1"/>
        </a:solidFill>
        <a:latin typeface="Arial" charset="0"/>
        <a:ea typeface="MS PGothic" charset="0"/>
        <a:cs typeface="MS PGothic" charset="0"/>
      </a:defRPr>
    </a:lvl9pPr>
  </p:defaultTextStyle>
  <p:extLst>
    <p:ext uri="{521415D9-36F7-43E2-AB2F-B90AF26B5E84}">
      <p14:sectionLst xmlns:p14="http://schemas.microsoft.com/office/powerpoint/2010/main">
        <p14:section name="Section par défaut" id="{6A6AAF0A-6CDB-6A4B-A404-BE18D9B0BA16}">
          <p14:sldIdLst>
            <p14:sldId id="317"/>
            <p14:sldId id="318"/>
            <p14:sldId id="361"/>
            <p14:sldId id="359"/>
            <p14:sldId id="360"/>
            <p14:sldId id="363"/>
            <p14:sldId id="364"/>
            <p14:sldId id="365"/>
            <p14:sldId id="366"/>
            <p14:sldId id="372"/>
            <p14:sldId id="367"/>
            <p14:sldId id="368"/>
            <p14:sldId id="369"/>
            <p14:sldId id="370"/>
            <p14:sldId id="37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ylvie Retailleau" initials="SR" lastIdx="9" clrIdx="0"/>
  <p:cmAuthor id="2" name="Claire LARTIGUE" initials="CL" lastIdx="10" clrIdx="1"/>
  <p:cmAuthor id="3" name="Bouye Clementine" initials="BC" lastIdx="1" clrIdx="2">
    <p:extLst>
      <p:ext uri="{19B8F6BF-5375-455C-9EA6-DF929625EA0E}">
        <p15:presenceInfo xmlns:p15="http://schemas.microsoft.com/office/powerpoint/2012/main" userId="S-1-5-21-2844717677-1882146966-2427725951-2853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A960A"/>
    <a:srgbClr val="00B0F0"/>
    <a:srgbClr val="D9D9D9"/>
    <a:srgbClr val="6AB5D9"/>
    <a:srgbClr val="222268"/>
    <a:srgbClr val="0A3250"/>
    <a:srgbClr val="CBE5F9"/>
    <a:srgbClr val="9E1BC7"/>
    <a:srgbClr val="D02D12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Style moyen 2 - Accentuation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ABFCF23-3B69-468F-B69F-88F6DE6A72F2}" styleName="Style moyen 1 - Accentuation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5DA37D80-6434-44D0-A028-1B22A696006F}" styleName="Style léger 3 - Accentuation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B301B821-A1FF-4177-AEE7-76D212191A09}" styleName="Style moyen 1 - Accentuation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683" autoAdjust="0"/>
    <p:restoredTop sz="96395" autoAdjust="0"/>
  </p:normalViewPr>
  <p:slideViewPr>
    <p:cSldViewPr>
      <p:cViewPr varScale="1">
        <p:scale>
          <a:sx n="106" d="100"/>
          <a:sy n="106" d="100"/>
        </p:scale>
        <p:origin x="924" y="120"/>
      </p:cViewPr>
      <p:guideLst>
        <p:guide orient="horz" pos="2160"/>
        <p:guide pos="384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156" d="100"/>
          <a:sy n="156" d="100"/>
        </p:scale>
        <p:origin x="7648" y="192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505200" y="9431340"/>
            <a:ext cx="294640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2" tIns="45716" rIns="91432" bIns="45716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/>
            </a:lvl1pPr>
          </a:lstStyle>
          <a:p>
            <a:fld id="{CFE5C97D-F4A4-3148-9D69-08ACA8026603}" type="slidenum">
              <a:rPr lang="fr-FR"/>
              <a:pPr/>
              <a:t>‹N°›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9429751"/>
            <a:ext cx="2946400" cy="496888"/>
          </a:xfrm>
          <a:prstGeom prst="rect">
            <a:avLst/>
          </a:prstGeom>
        </p:spPr>
        <p:txBody>
          <a:bodyPr vert="horz" lIns="91432" tIns="45716" rIns="91432" bIns="45716" rtlCol="0" anchor="b"/>
          <a:lstStyle>
            <a:lvl1pPr algn="l">
              <a:defRPr sz="1000">
                <a:latin typeface="Arial" charset="0"/>
                <a:ea typeface="ＭＳ Ｐゴシック" pitchFamily="1" charset="-128"/>
                <a:cs typeface="+mn-cs"/>
              </a:defRPr>
            </a:lvl1pPr>
          </a:lstStyle>
          <a:p>
            <a:pPr>
              <a:defRPr/>
            </a:pPr>
            <a:r>
              <a:rPr lang="fr-FR" dirty="0"/>
              <a:t>CA IOGS 20 décembre 2018</a:t>
            </a:r>
          </a:p>
        </p:txBody>
      </p:sp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5451045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2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2" tIns="45716" rIns="91432" bIns="45716" numCol="1" anchor="t" anchorCtr="0" compatLnSpc="1">
            <a:prstTxWarp prst="textNoShape">
              <a:avLst/>
            </a:prstTxWarp>
          </a:bodyPr>
          <a:lstStyle>
            <a:lvl1pPr algn="l" eaLnBrk="0" hangingPunct="0">
              <a:defRPr sz="1200">
                <a:latin typeface="Arial" charset="0"/>
                <a:ea typeface="MS PGothic" pitchFamily="34" charset="-128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1275" y="2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2" tIns="45716" rIns="91432" bIns="45716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/>
            </a:lvl1pPr>
          </a:lstStyle>
          <a:p>
            <a:fld id="{9202EF97-A5BF-E644-B5D7-99A720C3808E}" type="datetimeFigureOut">
              <a:rPr lang="fr-FR"/>
              <a:pPr/>
              <a:t>12/01/2026</a:t>
            </a:fld>
            <a:endParaRPr lang="fr-FR"/>
          </a:p>
        </p:txBody>
      </p:sp>
      <p:sp>
        <p:nvSpPr>
          <p:cNvPr id="4813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2075" y="744538"/>
            <a:ext cx="6615113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6463" y="4714875"/>
            <a:ext cx="4984750" cy="4468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2" tIns="45716" rIns="91432" bIns="4571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1275" y="9431340"/>
            <a:ext cx="294640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2" tIns="45716" rIns="91432" bIns="45716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/>
            </a:lvl1pPr>
          </a:lstStyle>
          <a:p>
            <a:fld id="{C5D8CFC6-2EE8-4043-8C44-71F3876B9617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18854099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itchFamily="34" charset="-128"/>
        <a:cs typeface="MS PGothic"/>
      </a:defRPr>
    </a:lvl1pPr>
    <a:lvl2pPr marL="453586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itchFamily="34" charset="-128"/>
        <a:cs typeface="MS PGothic"/>
      </a:defRPr>
    </a:lvl2pPr>
    <a:lvl3pPr marL="910346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itchFamily="34" charset="-128"/>
        <a:cs typeface="MS PGothic"/>
      </a:defRPr>
    </a:lvl3pPr>
    <a:lvl4pPr marL="1367113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itchFamily="34" charset="-128"/>
        <a:cs typeface="MS PGothic"/>
      </a:defRPr>
    </a:lvl4pPr>
    <a:lvl5pPr marL="1823873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itchFamily="34" charset="-128"/>
        <a:cs typeface="MS PGothic"/>
      </a:defRPr>
    </a:lvl5pPr>
    <a:lvl6pPr marL="2282113" algn="l" defTabSz="91284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38534" algn="l" defTabSz="91284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4959" algn="l" defTabSz="91284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1381" algn="l" defTabSz="91284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914400" y="2130441"/>
            <a:ext cx="10363200" cy="1470025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r>
              <a:rPr lang="fr-FR" dirty="0"/>
              <a:t>Cliquez pour modifier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828801" y="3886200"/>
            <a:ext cx="8534400" cy="1752600"/>
          </a:xfrm>
          <a:prstGeom prst="rect">
            <a:avLst/>
          </a:prstGeom>
        </p:spPr>
        <p:txBody>
          <a:bodyPr lIns="91284" tIns="45645" rIns="91284" bIns="45645"/>
          <a:lstStyle>
            <a:lvl1pPr marL="0" indent="0" algn="ctr">
              <a:buNone/>
              <a:defRPr sz="2400"/>
            </a:lvl1pPr>
            <a:lvl2pPr marL="456425" indent="0" algn="ctr">
              <a:buNone/>
              <a:defRPr/>
            </a:lvl2pPr>
            <a:lvl3pPr marL="912843" indent="0" algn="ctr">
              <a:buNone/>
              <a:defRPr/>
            </a:lvl3pPr>
            <a:lvl4pPr marL="1369266" indent="0" algn="ctr">
              <a:buNone/>
              <a:defRPr/>
            </a:lvl4pPr>
            <a:lvl5pPr marL="1825691" indent="0" algn="ctr">
              <a:buNone/>
              <a:defRPr/>
            </a:lvl5pPr>
            <a:lvl6pPr marL="2282113" indent="0" algn="ctr">
              <a:buNone/>
              <a:defRPr/>
            </a:lvl6pPr>
            <a:lvl7pPr marL="2738534" indent="0" algn="ctr">
              <a:buNone/>
              <a:defRPr/>
            </a:lvl7pPr>
            <a:lvl8pPr marL="3194959" indent="0" algn="ctr">
              <a:buNone/>
              <a:defRPr/>
            </a:lvl8pPr>
            <a:lvl9pPr marL="3651381" indent="0" algn="ctr">
              <a:buNone/>
              <a:defRPr/>
            </a:lvl9pPr>
          </a:lstStyle>
          <a:p>
            <a:r>
              <a:rPr lang="fr-FR" dirty="0"/>
              <a:t>Cliquez pour modifier le style des sous-titres du masque</a:t>
            </a:r>
          </a:p>
        </p:txBody>
      </p:sp>
    </p:spTree>
    <p:extLst>
      <p:ext uri="{BB962C8B-B14F-4D97-AF65-F5344CB8AC3E}">
        <p14:creationId xmlns:p14="http://schemas.microsoft.com/office/powerpoint/2010/main" val="31497930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914400" y="2130441"/>
            <a:ext cx="10363200" cy="1470025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r>
              <a:rPr lang="fr-FR" dirty="0"/>
              <a:t>Cliquez pour modifier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828801" y="3886200"/>
            <a:ext cx="8534400" cy="1752600"/>
          </a:xfrm>
          <a:prstGeom prst="rect">
            <a:avLst/>
          </a:prstGeom>
        </p:spPr>
        <p:txBody>
          <a:bodyPr lIns="91284" tIns="45645" rIns="91284" bIns="45645"/>
          <a:lstStyle>
            <a:lvl1pPr marL="0" indent="0" algn="ctr">
              <a:buNone/>
              <a:defRPr sz="2400"/>
            </a:lvl1pPr>
            <a:lvl2pPr marL="456425" indent="0" algn="ctr">
              <a:buNone/>
              <a:defRPr/>
            </a:lvl2pPr>
            <a:lvl3pPr marL="912843" indent="0" algn="ctr">
              <a:buNone/>
              <a:defRPr/>
            </a:lvl3pPr>
            <a:lvl4pPr marL="1369266" indent="0" algn="ctr">
              <a:buNone/>
              <a:defRPr/>
            </a:lvl4pPr>
            <a:lvl5pPr marL="1825691" indent="0" algn="ctr">
              <a:buNone/>
              <a:defRPr/>
            </a:lvl5pPr>
            <a:lvl6pPr marL="2282113" indent="0" algn="ctr">
              <a:buNone/>
              <a:defRPr/>
            </a:lvl6pPr>
            <a:lvl7pPr marL="2738534" indent="0" algn="ctr">
              <a:buNone/>
              <a:defRPr/>
            </a:lvl7pPr>
            <a:lvl8pPr marL="3194959" indent="0" algn="ctr">
              <a:buNone/>
              <a:defRPr/>
            </a:lvl8pPr>
            <a:lvl9pPr marL="3651381" indent="0" algn="ctr">
              <a:buNone/>
              <a:defRPr/>
            </a:lvl9pPr>
          </a:lstStyle>
          <a:p>
            <a:r>
              <a:rPr lang="fr-FR" dirty="0"/>
              <a:t>Cliquez pour modifier le style des sous-titres du masque</a:t>
            </a:r>
          </a:p>
        </p:txBody>
      </p:sp>
    </p:spTree>
    <p:extLst>
      <p:ext uri="{BB962C8B-B14F-4D97-AF65-F5344CB8AC3E}">
        <p14:creationId xmlns:p14="http://schemas.microsoft.com/office/powerpoint/2010/main" val="37604954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63084" y="4406909"/>
            <a:ext cx="103632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963084" y="2906715"/>
            <a:ext cx="10363200" cy="1500187"/>
          </a:xfrm>
          <a:prstGeom prst="rect">
            <a:avLst/>
          </a:prstGeom>
        </p:spPr>
        <p:txBody>
          <a:bodyPr lIns="91284" tIns="45645" rIns="91284" bIns="45645" anchor="b"/>
          <a:lstStyle>
            <a:lvl1pPr marL="0" indent="0">
              <a:buNone/>
              <a:defRPr sz="2000"/>
            </a:lvl1pPr>
            <a:lvl2pPr marL="456425" indent="0">
              <a:buNone/>
              <a:defRPr sz="1800"/>
            </a:lvl2pPr>
            <a:lvl3pPr marL="912843" indent="0">
              <a:buNone/>
              <a:defRPr sz="1600"/>
            </a:lvl3pPr>
            <a:lvl4pPr marL="1369266" indent="0">
              <a:buNone/>
              <a:defRPr sz="1400"/>
            </a:lvl4pPr>
            <a:lvl5pPr marL="1825691" indent="0">
              <a:buNone/>
              <a:defRPr sz="1400"/>
            </a:lvl5pPr>
            <a:lvl6pPr marL="2282113" indent="0">
              <a:buNone/>
              <a:defRPr sz="1400"/>
            </a:lvl6pPr>
            <a:lvl7pPr marL="2738534" indent="0">
              <a:buNone/>
              <a:defRPr sz="1400"/>
            </a:lvl7pPr>
            <a:lvl8pPr marL="3194959" indent="0">
              <a:buNone/>
              <a:defRPr sz="1400"/>
            </a:lvl8pPr>
            <a:lvl9pPr marL="3651381" indent="0">
              <a:buNone/>
              <a:defRPr sz="14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9970320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4745507" y="404664"/>
            <a:ext cx="6836893" cy="685800"/>
          </a:xfrm>
          <a:prstGeom prst="rect">
            <a:avLst/>
          </a:prstGeom>
        </p:spPr>
        <p:txBody>
          <a:bodyPr anchor="ctr"/>
          <a:lstStyle>
            <a:lvl1pPr algn="r">
              <a:defRPr sz="2800" baseline="0"/>
            </a:lvl1pPr>
          </a:lstStyle>
          <a:p>
            <a:r>
              <a:rPr lang="fr-FR" dirty="0"/>
              <a:t>Cliquez pour modifier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09600" y="1600210"/>
            <a:ext cx="10972800" cy="4525963"/>
          </a:xfrm>
          <a:prstGeom prst="rect">
            <a:avLst/>
          </a:prstGeom>
        </p:spPr>
        <p:txBody>
          <a:bodyPr lIns="91284" tIns="45645" rIns="91284" bIns="45645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Rectangle 19">
            <a:extLst>
              <a:ext uri="{FF2B5EF4-FFF2-40B4-BE49-F238E27FC236}">
                <a16:creationId xmlns:a16="http://schemas.microsoft.com/office/drawing/2014/main" id="{396DA067-7B21-5AB8-7D7F-35A2AE9D41D7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10862320" y="6381328"/>
            <a:ext cx="720080" cy="288032"/>
          </a:xfrm>
          <a:prstGeom prst="rect">
            <a:avLst/>
          </a:prstGeom>
          <a:ln/>
        </p:spPr>
        <p:txBody>
          <a:bodyPr lIns="91352" tIns="45680" rIns="91352" bIns="45680"/>
          <a:lstStyle>
            <a:lvl1pPr>
              <a:defRPr/>
            </a:lvl1pPr>
          </a:lstStyle>
          <a:p>
            <a:fld id="{883C3D88-8D27-E04A-93A4-C5B7506FCE43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65782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4943871" y="404664"/>
            <a:ext cx="6638529" cy="685800"/>
          </a:xfrm>
          <a:prstGeom prst="rect">
            <a:avLst/>
          </a:prstGeom>
        </p:spPr>
        <p:txBody>
          <a:bodyPr anchor="ctr"/>
          <a:lstStyle>
            <a:lvl1pPr algn="r">
              <a:defRPr sz="2800"/>
            </a:lvl1pPr>
          </a:lstStyle>
          <a:p>
            <a:r>
              <a:rPr lang="fr-FR" dirty="0"/>
              <a:t>Cliquez pour modifier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609600" y="1600210"/>
            <a:ext cx="5384800" cy="4525963"/>
          </a:xfrm>
          <a:prstGeom prst="rect">
            <a:avLst/>
          </a:prstGeom>
        </p:spPr>
        <p:txBody>
          <a:bodyPr lIns="91284" tIns="45645" rIns="91284" bIns="45645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97600" y="1600210"/>
            <a:ext cx="5384800" cy="4525963"/>
          </a:xfrm>
          <a:prstGeom prst="rect">
            <a:avLst/>
          </a:prstGeom>
        </p:spPr>
        <p:txBody>
          <a:bodyPr lIns="91284" tIns="45645" rIns="91284" bIns="45645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6" name="Rectangle 19">
            <a:extLst>
              <a:ext uri="{FF2B5EF4-FFF2-40B4-BE49-F238E27FC236}">
                <a16:creationId xmlns:a16="http://schemas.microsoft.com/office/drawing/2014/main" id="{82767EA3-F885-2BAE-94AF-C911A1ED2D0E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10862320" y="6381328"/>
            <a:ext cx="720080" cy="288032"/>
          </a:xfrm>
          <a:prstGeom prst="rect">
            <a:avLst/>
          </a:prstGeom>
          <a:ln/>
        </p:spPr>
        <p:txBody>
          <a:bodyPr lIns="91352" tIns="45680" rIns="91352" bIns="45680"/>
          <a:lstStyle>
            <a:lvl1pPr>
              <a:defRPr/>
            </a:lvl1pPr>
          </a:lstStyle>
          <a:p>
            <a:fld id="{883C3D88-8D27-E04A-93A4-C5B7506FCE43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926789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609609" y="1535113"/>
            <a:ext cx="5386917" cy="639762"/>
          </a:xfrm>
          <a:prstGeom prst="rect">
            <a:avLst/>
          </a:prstGeom>
        </p:spPr>
        <p:txBody>
          <a:bodyPr lIns="91284" tIns="45645" rIns="91284" bIns="45645" anchor="b"/>
          <a:lstStyle>
            <a:lvl1pPr marL="0" indent="0">
              <a:buNone/>
              <a:defRPr sz="2400" b="1"/>
            </a:lvl1pPr>
            <a:lvl2pPr marL="456425" indent="0">
              <a:buNone/>
              <a:defRPr sz="2000" b="1"/>
            </a:lvl2pPr>
            <a:lvl3pPr marL="912843" indent="0">
              <a:buNone/>
              <a:defRPr sz="1800" b="1"/>
            </a:lvl3pPr>
            <a:lvl4pPr marL="1369266" indent="0">
              <a:buNone/>
              <a:defRPr sz="1600" b="1"/>
            </a:lvl4pPr>
            <a:lvl5pPr marL="1825691" indent="0">
              <a:buNone/>
              <a:defRPr sz="1600" b="1"/>
            </a:lvl5pPr>
            <a:lvl6pPr marL="2282113" indent="0">
              <a:buNone/>
              <a:defRPr sz="1600" b="1"/>
            </a:lvl6pPr>
            <a:lvl7pPr marL="2738534" indent="0">
              <a:buNone/>
              <a:defRPr sz="1600" b="1"/>
            </a:lvl7pPr>
            <a:lvl8pPr marL="3194959" indent="0">
              <a:buNone/>
              <a:defRPr sz="1600" b="1"/>
            </a:lvl8pPr>
            <a:lvl9pPr marL="3651381" indent="0">
              <a:buNone/>
              <a:defRPr sz="1600" b="1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09609" y="2174875"/>
            <a:ext cx="5386917" cy="3951288"/>
          </a:xfrm>
          <a:prstGeom prst="rect">
            <a:avLst/>
          </a:prstGeom>
        </p:spPr>
        <p:txBody>
          <a:bodyPr lIns="91284" tIns="45645" rIns="91284" bIns="45645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93382" y="1535113"/>
            <a:ext cx="5389033" cy="639762"/>
          </a:xfrm>
          <a:prstGeom prst="rect">
            <a:avLst/>
          </a:prstGeom>
        </p:spPr>
        <p:txBody>
          <a:bodyPr lIns="91284" tIns="45645" rIns="91284" bIns="45645" anchor="b"/>
          <a:lstStyle>
            <a:lvl1pPr marL="0" indent="0">
              <a:buNone/>
              <a:defRPr sz="2400" b="1"/>
            </a:lvl1pPr>
            <a:lvl2pPr marL="456425" indent="0">
              <a:buNone/>
              <a:defRPr sz="2000" b="1"/>
            </a:lvl2pPr>
            <a:lvl3pPr marL="912843" indent="0">
              <a:buNone/>
              <a:defRPr sz="1800" b="1"/>
            </a:lvl3pPr>
            <a:lvl4pPr marL="1369266" indent="0">
              <a:buNone/>
              <a:defRPr sz="1600" b="1"/>
            </a:lvl4pPr>
            <a:lvl5pPr marL="1825691" indent="0">
              <a:buNone/>
              <a:defRPr sz="1600" b="1"/>
            </a:lvl5pPr>
            <a:lvl6pPr marL="2282113" indent="0">
              <a:buNone/>
              <a:defRPr sz="1600" b="1"/>
            </a:lvl6pPr>
            <a:lvl7pPr marL="2738534" indent="0">
              <a:buNone/>
              <a:defRPr sz="1600" b="1"/>
            </a:lvl7pPr>
            <a:lvl8pPr marL="3194959" indent="0">
              <a:buNone/>
              <a:defRPr sz="1600" b="1"/>
            </a:lvl8pPr>
            <a:lvl9pPr marL="3651381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93382" y="2174875"/>
            <a:ext cx="5389033" cy="3951288"/>
          </a:xfrm>
          <a:prstGeom prst="rect">
            <a:avLst/>
          </a:prstGeom>
        </p:spPr>
        <p:txBody>
          <a:bodyPr lIns="91284" tIns="45645" rIns="91284" bIns="45645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54EDA9F1-1622-BA93-CD33-B9056ADCE8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43871" y="404664"/>
            <a:ext cx="6638529" cy="685800"/>
          </a:xfrm>
          <a:prstGeom prst="rect">
            <a:avLst/>
          </a:prstGeom>
        </p:spPr>
        <p:txBody>
          <a:bodyPr anchor="ctr"/>
          <a:lstStyle>
            <a:lvl1pPr algn="r">
              <a:defRPr sz="2800"/>
            </a:lvl1pPr>
          </a:lstStyle>
          <a:p>
            <a:r>
              <a:rPr lang="fr-FR"/>
              <a:t>Cliquez pour modifier le style du titre</a:t>
            </a:r>
          </a:p>
        </p:txBody>
      </p:sp>
      <p:sp>
        <p:nvSpPr>
          <p:cNvPr id="2" name="Rectangle 19">
            <a:extLst>
              <a:ext uri="{FF2B5EF4-FFF2-40B4-BE49-F238E27FC236}">
                <a16:creationId xmlns:a16="http://schemas.microsoft.com/office/drawing/2014/main" id="{8FD31D39-3427-05C6-6953-68C4777BD4FE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10862320" y="6381328"/>
            <a:ext cx="720080" cy="288032"/>
          </a:xfrm>
          <a:prstGeom prst="rect">
            <a:avLst/>
          </a:prstGeom>
          <a:ln/>
        </p:spPr>
        <p:txBody>
          <a:bodyPr lIns="91352" tIns="45680" rIns="91352" bIns="45680"/>
          <a:lstStyle>
            <a:lvl1pPr>
              <a:defRPr/>
            </a:lvl1pPr>
          </a:lstStyle>
          <a:p>
            <a:fld id="{883C3D88-8D27-E04A-93A4-C5B7506FCE43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655079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AD9F045A-12F5-AFC8-779C-6490CD83A0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45507" y="404664"/>
            <a:ext cx="6836893" cy="685800"/>
          </a:xfrm>
          <a:prstGeom prst="rect">
            <a:avLst/>
          </a:prstGeom>
        </p:spPr>
        <p:txBody>
          <a:bodyPr anchor="ctr"/>
          <a:lstStyle>
            <a:lvl1pPr algn="r">
              <a:defRPr sz="2800" baseline="0"/>
            </a:lvl1pPr>
          </a:lstStyle>
          <a:p>
            <a:r>
              <a:rPr lang="fr-FR" dirty="0"/>
              <a:t>Cliquez pour modifier le style du titre</a:t>
            </a:r>
          </a:p>
        </p:txBody>
      </p:sp>
      <p:sp>
        <p:nvSpPr>
          <p:cNvPr id="2" name="Rectangle 19">
            <a:extLst>
              <a:ext uri="{FF2B5EF4-FFF2-40B4-BE49-F238E27FC236}">
                <a16:creationId xmlns:a16="http://schemas.microsoft.com/office/drawing/2014/main" id="{426997D4-9692-6DA4-0398-01E90E47CAAB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10862320" y="6381328"/>
            <a:ext cx="720080" cy="288032"/>
          </a:xfrm>
          <a:prstGeom prst="rect">
            <a:avLst/>
          </a:prstGeom>
          <a:ln/>
        </p:spPr>
        <p:txBody>
          <a:bodyPr lIns="91352" tIns="45680" rIns="91352" bIns="45680"/>
          <a:lstStyle>
            <a:lvl1pPr>
              <a:defRPr/>
            </a:lvl1pPr>
          </a:lstStyle>
          <a:p>
            <a:fld id="{883C3D88-8D27-E04A-93A4-C5B7506FCE43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031161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9">
            <a:extLst>
              <a:ext uri="{FF2B5EF4-FFF2-40B4-BE49-F238E27FC236}">
                <a16:creationId xmlns:a16="http://schemas.microsoft.com/office/drawing/2014/main" id="{61CD16E7-27E3-F2A0-53EA-7A1B96BA1BEF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10862320" y="6381328"/>
            <a:ext cx="720080" cy="288032"/>
          </a:xfrm>
          <a:prstGeom prst="rect">
            <a:avLst/>
          </a:prstGeom>
          <a:ln/>
        </p:spPr>
        <p:txBody>
          <a:bodyPr lIns="91352" tIns="45680" rIns="91352" bIns="45680"/>
          <a:lstStyle>
            <a:lvl1pPr>
              <a:defRPr/>
            </a:lvl1pPr>
          </a:lstStyle>
          <a:p>
            <a:fld id="{883C3D88-8D27-E04A-93A4-C5B7506FCE43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0179724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13" y="1546870"/>
            <a:ext cx="4011084" cy="80201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dirty="0"/>
              <a:t>Cliquez pour modifier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766733" y="273060"/>
            <a:ext cx="6815667" cy="5853113"/>
          </a:xfrm>
          <a:prstGeom prst="rect">
            <a:avLst/>
          </a:prstGeom>
        </p:spPr>
        <p:txBody>
          <a:bodyPr lIns="91284" tIns="45645" rIns="91284" bIns="45645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609613" y="2348880"/>
            <a:ext cx="4011084" cy="3777285"/>
          </a:xfrm>
          <a:prstGeom prst="rect">
            <a:avLst/>
          </a:prstGeom>
        </p:spPr>
        <p:txBody>
          <a:bodyPr lIns="91284" tIns="45645" rIns="91284" bIns="45645"/>
          <a:lstStyle>
            <a:lvl1pPr marL="0" indent="0">
              <a:buNone/>
              <a:defRPr sz="1400"/>
            </a:lvl1pPr>
            <a:lvl2pPr marL="456425" indent="0">
              <a:buNone/>
              <a:defRPr sz="1200"/>
            </a:lvl2pPr>
            <a:lvl3pPr marL="912843" indent="0">
              <a:buNone/>
              <a:defRPr sz="1000"/>
            </a:lvl3pPr>
            <a:lvl4pPr marL="1369266" indent="0">
              <a:buNone/>
              <a:defRPr sz="900"/>
            </a:lvl4pPr>
            <a:lvl5pPr marL="1825691" indent="0">
              <a:buNone/>
              <a:defRPr sz="900"/>
            </a:lvl5pPr>
            <a:lvl6pPr marL="2282113" indent="0">
              <a:buNone/>
              <a:defRPr sz="900"/>
            </a:lvl6pPr>
            <a:lvl7pPr marL="2738534" indent="0">
              <a:buNone/>
              <a:defRPr sz="900"/>
            </a:lvl7pPr>
            <a:lvl8pPr marL="3194959" indent="0">
              <a:buNone/>
              <a:defRPr sz="900"/>
            </a:lvl8pPr>
            <a:lvl9pPr marL="3651381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Rectangle 19">
            <a:extLst>
              <a:ext uri="{FF2B5EF4-FFF2-40B4-BE49-F238E27FC236}">
                <a16:creationId xmlns:a16="http://schemas.microsoft.com/office/drawing/2014/main" id="{4DC60A7D-FFC7-D6EE-8429-DD1DDFA90404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10862320" y="6381328"/>
            <a:ext cx="720080" cy="288032"/>
          </a:xfrm>
          <a:prstGeom prst="rect">
            <a:avLst/>
          </a:prstGeom>
          <a:ln/>
        </p:spPr>
        <p:txBody>
          <a:bodyPr lIns="91352" tIns="45680" rIns="91352" bIns="45680"/>
          <a:lstStyle>
            <a:lvl1pPr>
              <a:defRPr/>
            </a:lvl1pPr>
          </a:lstStyle>
          <a:p>
            <a:fld id="{883C3D88-8D27-E04A-93A4-C5B7506FCE43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0754737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2389717" y="4806478"/>
            <a:ext cx="7315200" cy="566738"/>
          </a:xfrm>
          <a:prstGeom prst="rect">
            <a:avLst/>
          </a:prstGeom>
        </p:spPr>
        <p:txBody>
          <a:bodyPr anchor="ctr"/>
          <a:lstStyle>
            <a:lvl1pPr algn="l">
              <a:defRPr sz="2000" b="1"/>
            </a:lvl1pPr>
          </a:lstStyle>
          <a:p>
            <a:r>
              <a:rPr lang="fr-FR" dirty="0"/>
              <a:t>Cliquez pour modifier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2389717" y="1556793"/>
            <a:ext cx="7315200" cy="3170782"/>
          </a:xfrm>
          <a:prstGeom prst="rect">
            <a:avLst/>
          </a:prstGeom>
        </p:spPr>
        <p:txBody>
          <a:bodyPr lIns="91284" tIns="45645" rIns="91284" bIns="45645"/>
          <a:lstStyle>
            <a:lvl1pPr marL="0" indent="0" algn="ctr">
              <a:buNone/>
              <a:defRPr sz="3200"/>
            </a:lvl1pPr>
            <a:lvl2pPr marL="456425" indent="0">
              <a:buNone/>
              <a:defRPr sz="2800"/>
            </a:lvl2pPr>
            <a:lvl3pPr marL="912843" indent="0">
              <a:buNone/>
              <a:defRPr sz="2400"/>
            </a:lvl3pPr>
            <a:lvl4pPr marL="1369266" indent="0">
              <a:buNone/>
              <a:defRPr sz="2000"/>
            </a:lvl4pPr>
            <a:lvl5pPr marL="1825691" indent="0">
              <a:buNone/>
              <a:defRPr sz="2000"/>
            </a:lvl5pPr>
            <a:lvl6pPr marL="2282113" indent="0">
              <a:buNone/>
              <a:defRPr sz="2000"/>
            </a:lvl6pPr>
            <a:lvl7pPr marL="2738534" indent="0">
              <a:buNone/>
              <a:defRPr sz="2000"/>
            </a:lvl7pPr>
            <a:lvl8pPr marL="3194959" indent="0">
              <a:buNone/>
              <a:defRPr sz="2000"/>
            </a:lvl8pPr>
            <a:lvl9pPr marL="3651381" indent="0">
              <a:buNone/>
              <a:defRPr sz="2000"/>
            </a:lvl9pPr>
          </a:lstStyle>
          <a:p>
            <a:pPr lvl="0"/>
            <a:r>
              <a:rPr lang="fr-FR" noProof="0"/>
              <a:t>Cliquez sur l'icône pour ajouter une image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 lIns="91284" tIns="45645" rIns="91284" bIns="45645"/>
          <a:lstStyle>
            <a:lvl1pPr marL="0" indent="0">
              <a:buNone/>
              <a:defRPr sz="1400"/>
            </a:lvl1pPr>
            <a:lvl2pPr marL="456425" indent="0">
              <a:buNone/>
              <a:defRPr sz="1200"/>
            </a:lvl2pPr>
            <a:lvl3pPr marL="912843" indent="0">
              <a:buNone/>
              <a:defRPr sz="1000"/>
            </a:lvl3pPr>
            <a:lvl4pPr marL="1369266" indent="0">
              <a:buNone/>
              <a:defRPr sz="900"/>
            </a:lvl4pPr>
            <a:lvl5pPr marL="1825691" indent="0">
              <a:buNone/>
              <a:defRPr sz="900"/>
            </a:lvl5pPr>
            <a:lvl6pPr marL="2282113" indent="0">
              <a:buNone/>
              <a:defRPr sz="900"/>
            </a:lvl6pPr>
            <a:lvl7pPr marL="2738534" indent="0">
              <a:buNone/>
              <a:defRPr sz="900"/>
            </a:lvl7pPr>
            <a:lvl8pPr marL="3194959" indent="0">
              <a:buNone/>
              <a:defRPr sz="900"/>
            </a:lvl8pPr>
            <a:lvl9pPr marL="3651381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Rectangle 19">
            <a:extLst>
              <a:ext uri="{FF2B5EF4-FFF2-40B4-BE49-F238E27FC236}">
                <a16:creationId xmlns:a16="http://schemas.microsoft.com/office/drawing/2014/main" id="{393FDF41-01A4-C27F-699C-E054F7452FE5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10862320" y="6381328"/>
            <a:ext cx="720080" cy="288032"/>
          </a:xfrm>
          <a:prstGeom prst="rect">
            <a:avLst/>
          </a:prstGeom>
          <a:ln/>
        </p:spPr>
        <p:txBody>
          <a:bodyPr lIns="91352" tIns="45680" rIns="91352" bIns="45680"/>
          <a:lstStyle>
            <a:lvl1pPr>
              <a:defRPr/>
            </a:lvl1pPr>
          </a:lstStyle>
          <a:p>
            <a:fld id="{883C3D88-8D27-E04A-93A4-C5B7506FCE43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216227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63084" y="4406909"/>
            <a:ext cx="103632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963084" y="2906715"/>
            <a:ext cx="10363200" cy="1500187"/>
          </a:xfrm>
          <a:prstGeom prst="rect">
            <a:avLst/>
          </a:prstGeom>
        </p:spPr>
        <p:txBody>
          <a:bodyPr lIns="91284" tIns="45645" rIns="91284" bIns="45645" anchor="b"/>
          <a:lstStyle>
            <a:lvl1pPr marL="0" indent="0">
              <a:buNone/>
              <a:defRPr sz="2000"/>
            </a:lvl1pPr>
            <a:lvl2pPr marL="456425" indent="0">
              <a:buNone/>
              <a:defRPr sz="1800"/>
            </a:lvl2pPr>
            <a:lvl3pPr marL="912843" indent="0">
              <a:buNone/>
              <a:defRPr sz="1600"/>
            </a:lvl3pPr>
            <a:lvl4pPr marL="1369266" indent="0">
              <a:buNone/>
              <a:defRPr sz="1400"/>
            </a:lvl4pPr>
            <a:lvl5pPr marL="1825691" indent="0">
              <a:buNone/>
              <a:defRPr sz="1400"/>
            </a:lvl5pPr>
            <a:lvl6pPr marL="2282113" indent="0">
              <a:buNone/>
              <a:defRPr sz="1400"/>
            </a:lvl6pPr>
            <a:lvl7pPr marL="2738534" indent="0">
              <a:buNone/>
              <a:defRPr sz="1400"/>
            </a:lvl7pPr>
            <a:lvl8pPr marL="3194959" indent="0">
              <a:buNone/>
              <a:defRPr sz="1400"/>
            </a:lvl8pPr>
            <a:lvl9pPr marL="3651381" indent="0">
              <a:buNone/>
              <a:defRPr sz="14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6501903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4745507" y="404664"/>
            <a:ext cx="6836893" cy="685800"/>
          </a:xfrm>
          <a:prstGeom prst="rect">
            <a:avLst/>
          </a:prstGeom>
        </p:spPr>
        <p:txBody>
          <a:bodyPr anchor="ctr"/>
          <a:lstStyle>
            <a:lvl1pPr algn="r">
              <a:defRPr sz="2800" baseline="0"/>
            </a:lvl1pPr>
          </a:lstStyle>
          <a:p>
            <a:r>
              <a:rPr lang="fr-FR" dirty="0"/>
              <a:t>Cliquez pour modifier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09600" y="1600210"/>
            <a:ext cx="10972800" cy="4525963"/>
          </a:xfrm>
          <a:prstGeom prst="rect">
            <a:avLst/>
          </a:prstGeom>
        </p:spPr>
        <p:txBody>
          <a:bodyPr lIns="91284" tIns="45645" rIns="91284" bIns="45645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Rectangle 19">
            <a:extLst>
              <a:ext uri="{FF2B5EF4-FFF2-40B4-BE49-F238E27FC236}">
                <a16:creationId xmlns:a16="http://schemas.microsoft.com/office/drawing/2014/main" id="{396DA067-7B21-5AB8-7D7F-35A2AE9D41D7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10862320" y="6381328"/>
            <a:ext cx="720080" cy="288032"/>
          </a:xfrm>
          <a:prstGeom prst="rect">
            <a:avLst/>
          </a:prstGeom>
          <a:ln/>
        </p:spPr>
        <p:txBody>
          <a:bodyPr lIns="91352" tIns="45680" rIns="91352" bIns="45680"/>
          <a:lstStyle>
            <a:lvl1pPr>
              <a:defRPr/>
            </a:lvl1pPr>
          </a:lstStyle>
          <a:p>
            <a:fld id="{883C3D88-8D27-E04A-93A4-C5B7506FCE43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593480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4943871" y="404664"/>
            <a:ext cx="6638529" cy="685800"/>
          </a:xfrm>
          <a:prstGeom prst="rect">
            <a:avLst/>
          </a:prstGeom>
        </p:spPr>
        <p:txBody>
          <a:bodyPr anchor="ctr"/>
          <a:lstStyle>
            <a:lvl1pPr algn="r">
              <a:defRPr sz="2800"/>
            </a:lvl1pPr>
          </a:lstStyle>
          <a:p>
            <a:r>
              <a:rPr lang="fr-FR" dirty="0"/>
              <a:t>Cliquez pour modifier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609600" y="1600210"/>
            <a:ext cx="5384800" cy="4525963"/>
          </a:xfrm>
          <a:prstGeom prst="rect">
            <a:avLst/>
          </a:prstGeom>
        </p:spPr>
        <p:txBody>
          <a:bodyPr lIns="91284" tIns="45645" rIns="91284" bIns="45645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97600" y="1600210"/>
            <a:ext cx="5384800" cy="4525963"/>
          </a:xfrm>
          <a:prstGeom prst="rect">
            <a:avLst/>
          </a:prstGeom>
        </p:spPr>
        <p:txBody>
          <a:bodyPr lIns="91284" tIns="45645" rIns="91284" bIns="45645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6" name="Rectangle 19">
            <a:extLst>
              <a:ext uri="{FF2B5EF4-FFF2-40B4-BE49-F238E27FC236}">
                <a16:creationId xmlns:a16="http://schemas.microsoft.com/office/drawing/2014/main" id="{82767EA3-F885-2BAE-94AF-C911A1ED2D0E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10862320" y="6381328"/>
            <a:ext cx="720080" cy="288032"/>
          </a:xfrm>
          <a:prstGeom prst="rect">
            <a:avLst/>
          </a:prstGeom>
          <a:ln/>
        </p:spPr>
        <p:txBody>
          <a:bodyPr lIns="91352" tIns="45680" rIns="91352" bIns="45680"/>
          <a:lstStyle>
            <a:lvl1pPr>
              <a:defRPr/>
            </a:lvl1pPr>
          </a:lstStyle>
          <a:p>
            <a:fld id="{883C3D88-8D27-E04A-93A4-C5B7506FCE43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352282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609609" y="1535113"/>
            <a:ext cx="5386917" cy="639762"/>
          </a:xfrm>
          <a:prstGeom prst="rect">
            <a:avLst/>
          </a:prstGeom>
        </p:spPr>
        <p:txBody>
          <a:bodyPr lIns="91284" tIns="45645" rIns="91284" bIns="45645" anchor="b"/>
          <a:lstStyle>
            <a:lvl1pPr marL="0" indent="0">
              <a:buNone/>
              <a:defRPr sz="2400" b="1"/>
            </a:lvl1pPr>
            <a:lvl2pPr marL="456425" indent="0">
              <a:buNone/>
              <a:defRPr sz="2000" b="1"/>
            </a:lvl2pPr>
            <a:lvl3pPr marL="912843" indent="0">
              <a:buNone/>
              <a:defRPr sz="1800" b="1"/>
            </a:lvl3pPr>
            <a:lvl4pPr marL="1369266" indent="0">
              <a:buNone/>
              <a:defRPr sz="1600" b="1"/>
            </a:lvl4pPr>
            <a:lvl5pPr marL="1825691" indent="0">
              <a:buNone/>
              <a:defRPr sz="1600" b="1"/>
            </a:lvl5pPr>
            <a:lvl6pPr marL="2282113" indent="0">
              <a:buNone/>
              <a:defRPr sz="1600" b="1"/>
            </a:lvl6pPr>
            <a:lvl7pPr marL="2738534" indent="0">
              <a:buNone/>
              <a:defRPr sz="1600" b="1"/>
            </a:lvl7pPr>
            <a:lvl8pPr marL="3194959" indent="0">
              <a:buNone/>
              <a:defRPr sz="1600" b="1"/>
            </a:lvl8pPr>
            <a:lvl9pPr marL="3651381" indent="0">
              <a:buNone/>
              <a:defRPr sz="1600" b="1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09609" y="2174875"/>
            <a:ext cx="5386917" cy="3951288"/>
          </a:xfrm>
          <a:prstGeom prst="rect">
            <a:avLst/>
          </a:prstGeom>
        </p:spPr>
        <p:txBody>
          <a:bodyPr lIns="91284" tIns="45645" rIns="91284" bIns="45645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93382" y="1535113"/>
            <a:ext cx="5389033" cy="639762"/>
          </a:xfrm>
          <a:prstGeom prst="rect">
            <a:avLst/>
          </a:prstGeom>
        </p:spPr>
        <p:txBody>
          <a:bodyPr lIns="91284" tIns="45645" rIns="91284" bIns="45645" anchor="b"/>
          <a:lstStyle>
            <a:lvl1pPr marL="0" indent="0">
              <a:buNone/>
              <a:defRPr sz="2400" b="1"/>
            </a:lvl1pPr>
            <a:lvl2pPr marL="456425" indent="0">
              <a:buNone/>
              <a:defRPr sz="2000" b="1"/>
            </a:lvl2pPr>
            <a:lvl3pPr marL="912843" indent="0">
              <a:buNone/>
              <a:defRPr sz="1800" b="1"/>
            </a:lvl3pPr>
            <a:lvl4pPr marL="1369266" indent="0">
              <a:buNone/>
              <a:defRPr sz="1600" b="1"/>
            </a:lvl4pPr>
            <a:lvl5pPr marL="1825691" indent="0">
              <a:buNone/>
              <a:defRPr sz="1600" b="1"/>
            </a:lvl5pPr>
            <a:lvl6pPr marL="2282113" indent="0">
              <a:buNone/>
              <a:defRPr sz="1600" b="1"/>
            </a:lvl6pPr>
            <a:lvl7pPr marL="2738534" indent="0">
              <a:buNone/>
              <a:defRPr sz="1600" b="1"/>
            </a:lvl7pPr>
            <a:lvl8pPr marL="3194959" indent="0">
              <a:buNone/>
              <a:defRPr sz="1600" b="1"/>
            </a:lvl8pPr>
            <a:lvl9pPr marL="3651381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93382" y="2174875"/>
            <a:ext cx="5389033" cy="3951288"/>
          </a:xfrm>
          <a:prstGeom prst="rect">
            <a:avLst/>
          </a:prstGeom>
        </p:spPr>
        <p:txBody>
          <a:bodyPr lIns="91284" tIns="45645" rIns="91284" bIns="45645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54EDA9F1-1622-BA93-CD33-B9056ADCE8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43871" y="404664"/>
            <a:ext cx="6638529" cy="685800"/>
          </a:xfrm>
          <a:prstGeom prst="rect">
            <a:avLst/>
          </a:prstGeom>
        </p:spPr>
        <p:txBody>
          <a:bodyPr anchor="ctr"/>
          <a:lstStyle>
            <a:lvl1pPr algn="r">
              <a:defRPr sz="2800"/>
            </a:lvl1pPr>
          </a:lstStyle>
          <a:p>
            <a:r>
              <a:rPr lang="fr-FR"/>
              <a:t>Cliquez pour modifier le style du titre</a:t>
            </a:r>
          </a:p>
        </p:txBody>
      </p:sp>
      <p:sp>
        <p:nvSpPr>
          <p:cNvPr id="2" name="Rectangle 19">
            <a:extLst>
              <a:ext uri="{FF2B5EF4-FFF2-40B4-BE49-F238E27FC236}">
                <a16:creationId xmlns:a16="http://schemas.microsoft.com/office/drawing/2014/main" id="{8FD31D39-3427-05C6-6953-68C4777BD4FE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10862320" y="6381328"/>
            <a:ext cx="720080" cy="288032"/>
          </a:xfrm>
          <a:prstGeom prst="rect">
            <a:avLst/>
          </a:prstGeom>
          <a:ln/>
        </p:spPr>
        <p:txBody>
          <a:bodyPr lIns="91352" tIns="45680" rIns="91352" bIns="45680"/>
          <a:lstStyle>
            <a:lvl1pPr>
              <a:defRPr/>
            </a:lvl1pPr>
          </a:lstStyle>
          <a:p>
            <a:fld id="{883C3D88-8D27-E04A-93A4-C5B7506FCE43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250686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AD9F045A-12F5-AFC8-779C-6490CD83A0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45507" y="404664"/>
            <a:ext cx="6836893" cy="685800"/>
          </a:xfrm>
          <a:prstGeom prst="rect">
            <a:avLst/>
          </a:prstGeom>
        </p:spPr>
        <p:txBody>
          <a:bodyPr anchor="ctr"/>
          <a:lstStyle>
            <a:lvl1pPr algn="r">
              <a:defRPr sz="2800" baseline="0"/>
            </a:lvl1pPr>
          </a:lstStyle>
          <a:p>
            <a:r>
              <a:rPr lang="fr-FR" dirty="0"/>
              <a:t>Cliquez pour modifier le style du titre</a:t>
            </a:r>
          </a:p>
        </p:txBody>
      </p:sp>
      <p:sp>
        <p:nvSpPr>
          <p:cNvPr id="2" name="Rectangle 19">
            <a:extLst>
              <a:ext uri="{FF2B5EF4-FFF2-40B4-BE49-F238E27FC236}">
                <a16:creationId xmlns:a16="http://schemas.microsoft.com/office/drawing/2014/main" id="{426997D4-9692-6DA4-0398-01E90E47CAAB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10862320" y="6381328"/>
            <a:ext cx="720080" cy="288032"/>
          </a:xfrm>
          <a:prstGeom prst="rect">
            <a:avLst/>
          </a:prstGeom>
          <a:ln/>
        </p:spPr>
        <p:txBody>
          <a:bodyPr lIns="91352" tIns="45680" rIns="91352" bIns="45680"/>
          <a:lstStyle>
            <a:lvl1pPr>
              <a:defRPr/>
            </a:lvl1pPr>
          </a:lstStyle>
          <a:p>
            <a:fld id="{883C3D88-8D27-E04A-93A4-C5B7506FCE43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268447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9">
            <a:extLst>
              <a:ext uri="{FF2B5EF4-FFF2-40B4-BE49-F238E27FC236}">
                <a16:creationId xmlns:a16="http://schemas.microsoft.com/office/drawing/2014/main" id="{61CD16E7-27E3-F2A0-53EA-7A1B96BA1BEF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10862320" y="6381328"/>
            <a:ext cx="720080" cy="288032"/>
          </a:xfrm>
          <a:prstGeom prst="rect">
            <a:avLst/>
          </a:prstGeom>
          <a:ln/>
        </p:spPr>
        <p:txBody>
          <a:bodyPr lIns="91352" tIns="45680" rIns="91352" bIns="45680"/>
          <a:lstStyle>
            <a:lvl1pPr>
              <a:defRPr/>
            </a:lvl1pPr>
          </a:lstStyle>
          <a:p>
            <a:fld id="{883C3D88-8D27-E04A-93A4-C5B7506FCE43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15482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13" y="1546870"/>
            <a:ext cx="4011084" cy="80201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dirty="0"/>
              <a:t>Cliquez pour modifier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766733" y="273060"/>
            <a:ext cx="6815667" cy="5853113"/>
          </a:xfrm>
          <a:prstGeom prst="rect">
            <a:avLst/>
          </a:prstGeom>
        </p:spPr>
        <p:txBody>
          <a:bodyPr lIns="91284" tIns="45645" rIns="91284" bIns="45645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609613" y="2348880"/>
            <a:ext cx="4011084" cy="3777285"/>
          </a:xfrm>
          <a:prstGeom prst="rect">
            <a:avLst/>
          </a:prstGeom>
        </p:spPr>
        <p:txBody>
          <a:bodyPr lIns="91284" tIns="45645" rIns="91284" bIns="45645"/>
          <a:lstStyle>
            <a:lvl1pPr marL="0" indent="0">
              <a:buNone/>
              <a:defRPr sz="1400"/>
            </a:lvl1pPr>
            <a:lvl2pPr marL="456425" indent="0">
              <a:buNone/>
              <a:defRPr sz="1200"/>
            </a:lvl2pPr>
            <a:lvl3pPr marL="912843" indent="0">
              <a:buNone/>
              <a:defRPr sz="1000"/>
            </a:lvl3pPr>
            <a:lvl4pPr marL="1369266" indent="0">
              <a:buNone/>
              <a:defRPr sz="900"/>
            </a:lvl4pPr>
            <a:lvl5pPr marL="1825691" indent="0">
              <a:buNone/>
              <a:defRPr sz="900"/>
            </a:lvl5pPr>
            <a:lvl6pPr marL="2282113" indent="0">
              <a:buNone/>
              <a:defRPr sz="900"/>
            </a:lvl6pPr>
            <a:lvl7pPr marL="2738534" indent="0">
              <a:buNone/>
              <a:defRPr sz="900"/>
            </a:lvl7pPr>
            <a:lvl8pPr marL="3194959" indent="0">
              <a:buNone/>
              <a:defRPr sz="900"/>
            </a:lvl8pPr>
            <a:lvl9pPr marL="3651381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Rectangle 19">
            <a:extLst>
              <a:ext uri="{FF2B5EF4-FFF2-40B4-BE49-F238E27FC236}">
                <a16:creationId xmlns:a16="http://schemas.microsoft.com/office/drawing/2014/main" id="{4DC60A7D-FFC7-D6EE-8429-DD1DDFA90404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10862320" y="6381328"/>
            <a:ext cx="720080" cy="288032"/>
          </a:xfrm>
          <a:prstGeom prst="rect">
            <a:avLst/>
          </a:prstGeom>
          <a:ln/>
        </p:spPr>
        <p:txBody>
          <a:bodyPr lIns="91352" tIns="45680" rIns="91352" bIns="45680"/>
          <a:lstStyle>
            <a:lvl1pPr>
              <a:defRPr/>
            </a:lvl1pPr>
          </a:lstStyle>
          <a:p>
            <a:fld id="{883C3D88-8D27-E04A-93A4-C5B7506FCE43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794434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2389717" y="4806478"/>
            <a:ext cx="7315200" cy="566738"/>
          </a:xfrm>
          <a:prstGeom prst="rect">
            <a:avLst/>
          </a:prstGeom>
        </p:spPr>
        <p:txBody>
          <a:bodyPr anchor="ctr"/>
          <a:lstStyle>
            <a:lvl1pPr algn="l">
              <a:defRPr sz="2000" b="1"/>
            </a:lvl1pPr>
          </a:lstStyle>
          <a:p>
            <a:r>
              <a:rPr lang="fr-FR" dirty="0"/>
              <a:t>Cliquez pour modifier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2389717" y="1556793"/>
            <a:ext cx="7315200" cy="3170782"/>
          </a:xfrm>
          <a:prstGeom prst="rect">
            <a:avLst/>
          </a:prstGeom>
        </p:spPr>
        <p:txBody>
          <a:bodyPr lIns="91284" tIns="45645" rIns="91284" bIns="45645"/>
          <a:lstStyle>
            <a:lvl1pPr marL="0" indent="0" algn="ctr">
              <a:buNone/>
              <a:defRPr sz="3200"/>
            </a:lvl1pPr>
            <a:lvl2pPr marL="456425" indent="0">
              <a:buNone/>
              <a:defRPr sz="2800"/>
            </a:lvl2pPr>
            <a:lvl3pPr marL="912843" indent="0">
              <a:buNone/>
              <a:defRPr sz="2400"/>
            </a:lvl3pPr>
            <a:lvl4pPr marL="1369266" indent="0">
              <a:buNone/>
              <a:defRPr sz="2000"/>
            </a:lvl4pPr>
            <a:lvl5pPr marL="1825691" indent="0">
              <a:buNone/>
              <a:defRPr sz="2000"/>
            </a:lvl5pPr>
            <a:lvl6pPr marL="2282113" indent="0">
              <a:buNone/>
              <a:defRPr sz="2000"/>
            </a:lvl6pPr>
            <a:lvl7pPr marL="2738534" indent="0">
              <a:buNone/>
              <a:defRPr sz="2000"/>
            </a:lvl7pPr>
            <a:lvl8pPr marL="3194959" indent="0">
              <a:buNone/>
              <a:defRPr sz="2000"/>
            </a:lvl8pPr>
            <a:lvl9pPr marL="3651381" indent="0">
              <a:buNone/>
              <a:defRPr sz="2000"/>
            </a:lvl9pPr>
          </a:lstStyle>
          <a:p>
            <a:pPr lvl="0"/>
            <a:r>
              <a:rPr lang="fr-FR" noProof="0"/>
              <a:t>Cliquez sur l'icône pour ajouter une image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 lIns="91284" tIns="45645" rIns="91284" bIns="45645"/>
          <a:lstStyle>
            <a:lvl1pPr marL="0" indent="0">
              <a:buNone/>
              <a:defRPr sz="1400"/>
            </a:lvl1pPr>
            <a:lvl2pPr marL="456425" indent="0">
              <a:buNone/>
              <a:defRPr sz="1200"/>
            </a:lvl2pPr>
            <a:lvl3pPr marL="912843" indent="0">
              <a:buNone/>
              <a:defRPr sz="1000"/>
            </a:lvl3pPr>
            <a:lvl4pPr marL="1369266" indent="0">
              <a:buNone/>
              <a:defRPr sz="900"/>
            </a:lvl4pPr>
            <a:lvl5pPr marL="1825691" indent="0">
              <a:buNone/>
              <a:defRPr sz="900"/>
            </a:lvl5pPr>
            <a:lvl6pPr marL="2282113" indent="0">
              <a:buNone/>
              <a:defRPr sz="900"/>
            </a:lvl6pPr>
            <a:lvl7pPr marL="2738534" indent="0">
              <a:buNone/>
              <a:defRPr sz="900"/>
            </a:lvl7pPr>
            <a:lvl8pPr marL="3194959" indent="0">
              <a:buNone/>
              <a:defRPr sz="900"/>
            </a:lvl8pPr>
            <a:lvl9pPr marL="3651381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Rectangle 19">
            <a:extLst>
              <a:ext uri="{FF2B5EF4-FFF2-40B4-BE49-F238E27FC236}">
                <a16:creationId xmlns:a16="http://schemas.microsoft.com/office/drawing/2014/main" id="{393FDF41-01A4-C27F-699C-E054F7452FE5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10862320" y="6381328"/>
            <a:ext cx="720080" cy="288032"/>
          </a:xfrm>
          <a:prstGeom prst="rect">
            <a:avLst/>
          </a:prstGeom>
          <a:ln/>
        </p:spPr>
        <p:txBody>
          <a:bodyPr lIns="91352" tIns="45680" rIns="91352" bIns="45680"/>
          <a:lstStyle>
            <a:lvl1pPr>
              <a:defRPr/>
            </a:lvl1pPr>
          </a:lstStyle>
          <a:p>
            <a:fld id="{883C3D88-8D27-E04A-93A4-C5B7506FCE43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285872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image" Target="../media/image2.jpg"/><Relationship Id="rId5" Type="http://schemas.openxmlformats.org/officeDocument/2006/relationships/slideLayout" Target="../slideLayouts/slideLayout14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Line 17"/>
          <p:cNvSpPr>
            <a:spLocks noChangeShapeType="1"/>
          </p:cNvSpPr>
          <p:nvPr userDrawn="1"/>
        </p:nvSpPr>
        <p:spPr bwMode="auto">
          <a:xfrm flipV="1">
            <a:off x="239349" y="2416"/>
            <a:ext cx="0" cy="6855586"/>
          </a:xfrm>
          <a:prstGeom prst="line">
            <a:avLst/>
          </a:prstGeom>
          <a:noFill/>
          <a:ln w="28575">
            <a:solidFill>
              <a:srgbClr val="FF960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 sz="1600"/>
          </a:p>
        </p:txBody>
      </p:sp>
      <p:sp>
        <p:nvSpPr>
          <p:cNvPr id="13" name="Line 17">
            <a:extLst>
              <a:ext uri="{FF2B5EF4-FFF2-40B4-BE49-F238E27FC236}">
                <a16:creationId xmlns:a16="http://schemas.microsoft.com/office/drawing/2014/main" id="{61E373B6-2243-184D-B77F-D316E77447A1}"/>
              </a:ext>
            </a:extLst>
          </p:cNvPr>
          <p:cNvSpPr>
            <a:spLocks noChangeShapeType="1"/>
          </p:cNvSpPr>
          <p:nvPr userDrawn="1"/>
        </p:nvSpPr>
        <p:spPr bwMode="auto">
          <a:xfrm flipV="1">
            <a:off x="80004" y="1"/>
            <a:ext cx="0" cy="6855585"/>
          </a:xfrm>
          <a:prstGeom prst="line">
            <a:avLst/>
          </a:prstGeom>
          <a:noFill/>
          <a:ln w="127000">
            <a:solidFill>
              <a:schemeClr val="accent6">
                <a:lumMod val="75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 sz="1600" dirty="0"/>
          </a:p>
        </p:txBody>
      </p:sp>
      <p:pic>
        <p:nvPicPr>
          <p:cNvPr id="5" name="Image 4" descr="Une image contenant texte, Police, Graphique, logo&#10;&#10;Le contenu généré par l’IA peut être incorrect.">
            <a:extLst>
              <a:ext uri="{FF2B5EF4-FFF2-40B4-BE49-F238E27FC236}">
                <a16:creationId xmlns:a16="http://schemas.microsoft.com/office/drawing/2014/main" id="{E83C2882-4408-CE09-DEC2-6856CAFD3C6B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217" y="0"/>
            <a:ext cx="4343400" cy="1524762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51" r:id="rId2"/>
    <p:sldLayoutId id="214748365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A3250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ＭＳ Ｐゴシック" charset="0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A3250"/>
          </a:solidFill>
          <a:effectLst>
            <a:outerShdw blurRad="38100" dist="38100" dir="2700000" algn="tl">
              <a:srgbClr val="C0C0C0"/>
            </a:outerShdw>
          </a:effectLst>
          <a:latin typeface="Century Gothic" pitchFamily="34" charset="0"/>
          <a:ea typeface="ＭＳ Ｐゴシック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A3250"/>
          </a:solidFill>
          <a:effectLst>
            <a:outerShdw blurRad="38100" dist="38100" dir="2700000" algn="tl">
              <a:srgbClr val="C0C0C0"/>
            </a:outerShdw>
          </a:effectLst>
          <a:latin typeface="Century Gothic" pitchFamily="34" charset="0"/>
          <a:ea typeface="ＭＳ Ｐゴシック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A3250"/>
          </a:solidFill>
          <a:effectLst>
            <a:outerShdw blurRad="38100" dist="38100" dir="2700000" algn="tl">
              <a:srgbClr val="C0C0C0"/>
            </a:outerShdw>
          </a:effectLst>
          <a:latin typeface="Century Gothic" pitchFamily="34" charset="0"/>
          <a:ea typeface="ＭＳ Ｐゴシック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A3250"/>
          </a:solidFill>
          <a:effectLst>
            <a:outerShdw blurRad="38100" dist="38100" dir="2700000" algn="tl">
              <a:srgbClr val="C0C0C0"/>
            </a:outerShdw>
          </a:effectLst>
          <a:latin typeface="Century Gothic" pitchFamily="34" charset="0"/>
          <a:ea typeface="ＭＳ Ｐゴシック" charset="0"/>
        </a:defRPr>
      </a:lvl5pPr>
      <a:lvl6pPr marL="456425"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A3250"/>
          </a:solidFill>
          <a:effectLst>
            <a:outerShdw blurRad="38100" dist="38100" dir="2700000" algn="tl">
              <a:srgbClr val="C0C0C0"/>
            </a:outerShdw>
          </a:effectLst>
          <a:latin typeface="Century Gothic" pitchFamily="34" charset="0"/>
        </a:defRPr>
      </a:lvl6pPr>
      <a:lvl7pPr marL="912843"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A3250"/>
          </a:solidFill>
          <a:effectLst>
            <a:outerShdw blurRad="38100" dist="38100" dir="2700000" algn="tl">
              <a:srgbClr val="C0C0C0"/>
            </a:outerShdw>
          </a:effectLst>
          <a:latin typeface="Century Gothic" pitchFamily="34" charset="0"/>
        </a:defRPr>
      </a:lvl7pPr>
      <a:lvl8pPr marL="1369266"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A3250"/>
          </a:solidFill>
          <a:effectLst>
            <a:outerShdw blurRad="38100" dist="38100" dir="2700000" algn="tl">
              <a:srgbClr val="C0C0C0"/>
            </a:outerShdw>
          </a:effectLst>
          <a:latin typeface="Century Gothic" pitchFamily="34" charset="0"/>
        </a:defRPr>
      </a:lvl8pPr>
      <a:lvl9pPr marL="1825691"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A3250"/>
          </a:solidFill>
          <a:effectLst>
            <a:outerShdw blurRad="38100" dist="38100" dir="2700000" algn="tl">
              <a:srgbClr val="C0C0C0"/>
            </a:outerShdw>
          </a:effectLst>
          <a:latin typeface="Century Gothic" pitchFamily="34" charset="0"/>
        </a:defRPr>
      </a:lvl9pPr>
    </p:titleStyle>
    <p:bodyStyle>
      <a:lvl1pPr marL="339404" indent="-339404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rgbClr val="0A3250"/>
          </a:solidFill>
          <a:latin typeface="+mn-lt"/>
          <a:ea typeface="ＭＳ Ｐゴシック" charset="0"/>
          <a:cs typeface="+mn-cs"/>
        </a:defRPr>
      </a:lvl1pPr>
      <a:lvl2pPr marL="739064" indent="-282303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rgbClr val="0A3250"/>
          </a:solidFill>
          <a:latin typeface="+mn-lt"/>
          <a:ea typeface="ＭＳ Ｐゴシック" charset="0"/>
        </a:defRPr>
      </a:lvl2pPr>
      <a:lvl3pPr marL="1138731" indent="-225209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rgbClr val="0A3250"/>
          </a:solidFill>
          <a:latin typeface="+mn-lt"/>
          <a:ea typeface="ＭＳ Ｐゴシック" charset="0"/>
        </a:defRPr>
      </a:lvl3pPr>
      <a:lvl4pPr marL="1595491" indent="-225209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rgbClr val="0A3250"/>
          </a:solidFill>
          <a:latin typeface="+mn-lt"/>
          <a:ea typeface="ＭＳ Ｐゴシック" charset="0"/>
        </a:defRPr>
      </a:lvl4pPr>
      <a:lvl5pPr marL="2052252" indent="-225209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A3250"/>
          </a:solidFill>
          <a:latin typeface="+mn-lt"/>
          <a:ea typeface="ＭＳ Ｐゴシック" charset="0"/>
        </a:defRPr>
      </a:lvl5pPr>
      <a:lvl6pPr marL="2510322" indent="-22821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A3250"/>
          </a:solidFill>
          <a:latin typeface="+mn-lt"/>
        </a:defRPr>
      </a:lvl6pPr>
      <a:lvl7pPr marL="2966747" indent="-22821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A3250"/>
          </a:solidFill>
          <a:latin typeface="+mn-lt"/>
        </a:defRPr>
      </a:lvl7pPr>
      <a:lvl8pPr marL="3423169" indent="-22821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A3250"/>
          </a:solidFill>
          <a:latin typeface="+mn-lt"/>
        </a:defRPr>
      </a:lvl8pPr>
      <a:lvl9pPr marL="3879589" indent="-22821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A3250"/>
          </a:solidFill>
          <a:latin typeface="+mn-lt"/>
        </a:defRPr>
      </a:lvl9pPr>
    </p:bodyStyle>
    <p:otherStyle>
      <a:defPPr>
        <a:defRPr lang="fr-FR"/>
      </a:defPPr>
      <a:lvl1pPr marL="0" algn="l" defTabSz="912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6425" algn="l" defTabSz="912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2843" algn="l" defTabSz="912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69266" algn="l" defTabSz="912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5691" algn="l" defTabSz="912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2113" algn="l" defTabSz="912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38534" algn="l" defTabSz="912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4959" algn="l" defTabSz="912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1381" algn="l" defTabSz="912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Line 17"/>
          <p:cNvSpPr>
            <a:spLocks noChangeShapeType="1"/>
          </p:cNvSpPr>
          <p:nvPr userDrawn="1"/>
        </p:nvSpPr>
        <p:spPr bwMode="auto">
          <a:xfrm flipV="1">
            <a:off x="239349" y="2416"/>
            <a:ext cx="0" cy="6855586"/>
          </a:xfrm>
          <a:prstGeom prst="line">
            <a:avLst/>
          </a:prstGeom>
          <a:noFill/>
          <a:ln w="28575">
            <a:solidFill>
              <a:srgbClr val="FF960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 sz="1600"/>
          </a:p>
        </p:txBody>
      </p:sp>
      <p:sp>
        <p:nvSpPr>
          <p:cNvPr id="13" name="Line 17">
            <a:extLst>
              <a:ext uri="{FF2B5EF4-FFF2-40B4-BE49-F238E27FC236}">
                <a16:creationId xmlns:a16="http://schemas.microsoft.com/office/drawing/2014/main" id="{61E373B6-2243-184D-B77F-D316E77447A1}"/>
              </a:ext>
            </a:extLst>
          </p:cNvPr>
          <p:cNvSpPr>
            <a:spLocks noChangeShapeType="1"/>
          </p:cNvSpPr>
          <p:nvPr userDrawn="1"/>
        </p:nvSpPr>
        <p:spPr bwMode="auto">
          <a:xfrm flipV="1">
            <a:off x="80004" y="1"/>
            <a:ext cx="0" cy="6855585"/>
          </a:xfrm>
          <a:prstGeom prst="line">
            <a:avLst/>
          </a:prstGeom>
          <a:noFill/>
          <a:ln w="127000">
            <a:solidFill>
              <a:schemeClr val="accent6">
                <a:lumMod val="75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 sz="1600" dirty="0"/>
          </a:p>
        </p:txBody>
      </p:sp>
      <p:pic>
        <p:nvPicPr>
          <p:cNvPr id="6" name="Image 5" descr="Une image contenant texte, Police, logo, Graphique&#10;&#10;Le contenu généré par l’IA peut être incorrect.">
            <a:extLst>
              <a:ext uri="{FF2B5EF4-FFF2-40B4-BE49-F238E27FC236}">
                <a16:creationId xmlns:a16="http://schemas.microsoft.com/office/drawing/2014/main" id="{8EBAC630-7DDC-F79A-67A7-A059B76493EB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935" y="116632"/>
            <a:ext cx="2070649" cy="127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0876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A3250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ＭＳ Ｐゴシック" charset="0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A3250"/>
          </a:solidFill>
          <a:effectLst>
            <a:outerShdw blurRad="38100" dist="38100" dir="2700000" algn="tl">
              <a:srgbClr val="C0C0C0"/>
            </a:outerShdw>
          </a:effectLst>
          <a:latin typeface="Century Gothic" pitchFamily="34" charset="0"/>
          <a:ea typeface="ＭＳ Ｐゴシック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A3250"/>
          </a:solidFill>
          <a:effectLst>
            <a:outerShdw blurRad="38100" dist="38100" dir="2700000" algn="tl">
              <a:srgbClr val="C0C0C0"/>
            </a:outerShdw>
          </a:effectLst>
          <a:latin typeface="Century Gothic" pitchFamily="34" charset="0"/>
          <a:ea typeface="ＭＳ Ｐゴシック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A3250"/>
          </a:solidFill>
          <a:effectLst>
            <a:outerShdw blurRad="38100" dist="38100" dir="2700000" algn="tl">
              <a:srgbClr val="C0C0C0"/>
            </a:outerShdw>
          </a:effectLst>
          <a:latin typeface="Century Gothic" pitchFamily="34" charset="0"/>
          <a:ea typeface="ＭＳ Ｐゴシック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A3250"/>
          </a:solidFill>
          <a:effectLst>
            <a:outerShdw blurRad="38100" dist="38100" dir="2700000" algn="tl">
              <a:srgbClr val="C0C0C0"/>
            </a:outerShdw>
          </a:effectLst>
          <a:latin typeface="Century Gothic" pitchFamily="34" charset="0"/>
          <a:ea typeface="ＭＳ Ｐゴシック" charset="0"/>
        </a:defRPr>
      </a:lvl5pPr>
      <a:lvl6pPr marL="456425"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A3250"/>
          </a:solidFill>
          <a:effectLst>
            <a:outerShdw blurRad="38100" dist="38100" dir="2700000" algn="tl">
              <a:srgbClr val="C0C0C0"/>
            </a:outerShdw>
          </a:effectLst>
          <a:latin typeface="Century Gothic" pitchFamily="34" charset="0"/>
        </a:defRPr>
      </a:lvl6pPr>
      <a:lvl7pPr marL="912843"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A3250"/>
          </a:solidFill>
          <a:effectLst>
            <a:outerShdw blurRad="38100" dist="38100" dir="2700000" algn="tl">
              <a:srgbClr val="C0C0C0"/>
            </a:outerShdw>
          </a:effectLst>
          <a:latin typeface="Century Gothic" pitchFamily="34" charset="0"/>
        </a:defRPr>
      </a:lvl7pPr>
      <a:lvl8pPr marL="1369266"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A3250"/>
          </a:solidFill>
          <a:effectLst>
            <a:outerShdw blurRad="38100" dist="38100" dir="2700000" algn="tl">
              <a:srgbClr val="C0C0C0"/>
            </a:outerShdw>
          </a:effectLst>
          <a:latin typeface="Century Gothic" pitchFamily="34" charset="0"/>
        </a:defRPr>
      </a:lvl8pPr>
      <a:lvl9pPr marL="1825691"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A3250"/>
          </a:solidFill>
          <a:effectLst>
            <a:outerShdw blurRad="38100" dist="38100" dir="2700000" algn="tl">
              <a:srgbClr val="C0C0C0"/>
            </a:outerShdw>
          </a:effectLst>
          <a:latin typeface="Century Gothic" pitchFamily="34" charset="0"/>
        </a:defRPr>
      </a:lvl9pPr>
    </p:titleStyle>
    <p:bodyStyle>
      <a:lvl1pPr marL="339404" indent="-339404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rgbClr val="0A3250"/>
          </a:solidFill>
          <a:latin typeface="+mn-lt"/>
          <a:ea typeface="ＭＳ Ｐゴシック" charset="0"/>
          <a:cs typeface="+mn-cs"/>
        </a:defRPr>
      </a:lvl1pPr>
      <a:lvl2pPr marL="739064" indent="-282303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rgbClr val="0A3250"/>
          </a:solidFill>
          <a:latin typeface="+mn-lt"/>
          <a:ea typeface="ＭＳ Ｐゴシック" charset="0"/>
        </a:defRPr>
      </a:lvl2pPr>
      <a:lvl3pPr marL="1138731" indent="-225209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rgbClr val="0A3250"/>
          </a:solidFill>
          <a:latin typeface="+mn-lt"/>
          <a:ea typeface="ＭＳ Ｐゴシック" charset="0"/>
        </a:defRPr>
      </a:lvl3pPr>
      <a:lvl4pPr marL="1595491" indent="-225209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rgbClr val="0A3250"/>
          </a:solidFill>
          <a:latin typeface="+mn-lt"/>
          <a:ea typeface="ＭＳ Ｐゴシック" charset="0"/>
        </a:defRPr>
      </a:lvl4pPr>
      <a:lvl5pPr marL="2052252" indent="-225209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A3250"/>
          </a:solidFill>
          <a:latin typeface="+mn-lt"/>
          <a:ea typeface="ＭＳ Ｐゴシック" charset="0"/>
        </a:defRPr>
      </a:lvl5pPr>
      <a:lvl6pPr marL="2510322" indent="-22821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A3250"/>
          </a:solidFill>
          <a:latin typeface="+mn-lt"/>
        </a:defRPr>
      </a:lvl6pPr>
      <a:lvl7pPr marL="2966747" indent="-22821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A3250"/>
          </a:solidFill>
          <a:latin typeface="+mn-lt"/>
        </a:defRPr>
      </a:lvl7pPr>
      <a:lvl8pPr marL="3423169" indent="-22821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A3250"/>
          </a:solidFill>
          <a:latin typeface="+mn-lt"/>
        </a:defRPr>
      </a:lvl8pPr>
      <a:lvl9pPr marL="3879589" indent="-22821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A3250"/>
          </a:solidFill>
          <a:latin typeface="+mn-lt"/>
        </a:defRPr>
      </a:lvl9pPr>
    </p:bodyStyle>
    <p:otherStyle>
      <a:defPPr>
        <a:defRPr lang="fr-FR"/>
      </a:defPPr>
      <a:lvl1pPr marL="0" algn="l" defTabSz="912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6425" algn="l" defTabSz="912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2843" algn="l" defTabSz="912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69266" algn="l" defTabSz="912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5691" algn="l" defTabSz="912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2113" algn="l" defTabSz="912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38534" algn="l" defTabSz="912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4959" algn="l" defTabSz="912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1381" algn="l" defTabSz="912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36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.png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4.jpg"/><Relationship Id="rId7" Type="http://schemas.openxmlformats.org/officeDocument/2006/relationships/image" Target="../media/image10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5.png"/><Relationship Id="rId4" Type="http://schemas.openxmlformats.org/officeDocument/2006/relationships/image" Target="../media/image7.png"/><Relationship Id="rId9" Type="http://schemas.openxmlformats.org/officeDocument/2006/relationships/image" Target="../media/image12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4.jpg"/><Relationship Id="rId7" Type="http://schemas.openxmlformats.org/officeDocument/2006/relationships/image" Target="../media/image14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image" Target="../media/image8.png"/><Relationship Id="rId10" Type="http://schemas.openxmlformats.org/officeDocument/2006/relationships/image" Target="../media/image17.png"/><Relationship Id="rId4" Type="http://schemas.openxmlformats.org/officeDocument/2006/relationships/image" Target="../media/image10.png"/><Relationship Id="rId9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g"/><Relationship Id="rId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jp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4.jpg"/><Relationship Id="rId7" Type="http://schemas.openxmlformats.org/officeDocument/2006/relationships/image" Target="../media/image22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5.png"/><Relationship Id="rId4" Type="http://schemas.openxmlformats.org/officeDocument/2006/relationships/image" Target="../media/image14.jpg"/><Relationship Id="rId9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2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png"/><Relationship Id="rId5" Type="http://schemas.openxmlformats.org/officeDocument/2006/relationships/image" Target="../media/image16.png"/><Relationship Id="rId4" Type="http://schemas.openxmlformats.org/officeDocument/2006/relationships/image" Target="../media/image14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4.jpg"/><Relationship Id="rId7" Type="http://schemas.openxmlformats.org/officeDocument/2006/relationships/image" Target="../media/image28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image" Target="../media/image22.jpg"/><Relationship Id="rId10" Type="http://schemas.openxmlformats.org/officeDocument/2006/relationships/image" Target="../media/image25.png"/><Relationship Id="rId4" Type="http://schemas.openxmlformats.org/officeDocument/2006/relationships/image" Target="../media/image21.png"/><Relationship Id="rId9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19A213D-3E11-B70F-2512-CF02A38675A6}"/>
              </a:ext>
            </a:extLst>
          </p:cNvPr>
          <p:cNvSpPr/>
          <p:nvPr/>
        </p:nvSpPr>
        <p:spPr bwMode="auto">
          <a:xfrm>
            <a:off x="263352" y="133980"/>
            <a:ext cx="4464496" cy="135080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8A91F98-9CFB-01D0-47CF-038897323F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2130441"/>
            <a:ext cx="6621760" cy="1470025"/>
          </a:xfrm>
        </p:spPr>
        <p:txBody>
          <a:bodyPr/>
          <a:lstStyle/>
          <a:p>
            <a:r>
              <a:rPr lang="fr-FR" dirty="0"/>
              <a:t>Interfaçage Numérique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88AC7ED9-A8F9-715C-56C9-BBDBF31023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4401" y="3886200"/>
            <a:ext cx="6621760" cy="1752600"/>
          </a:xfrm>
        </p:spPr>
        <p:txBody>
          <a:bodyPr/>
          <a:lstStyle/>
          <a:p>
            <a:r>
              <a:rPr lang="fr-FR" dirty="0">
                <a:latin typeface="Bahnschrift SemiBold" panose="020B0502040204020203" pitchFamily="34" charset="0"/>
              </a:rPr>
              <a:t>Semestre 6 / TD et TP</a:t>
            </a:r>
            <a:endParaRPr lang="fr-FR" dirty="0"/>
          </a:p>
          <a:p>
            <a:endParaRPr lang="fr-FR" sz="2000" dirty="0"/>
          </a:p>
          <a:p>
            <a:r>
              <a:rPr lang="fr-FR" sz="1600" dirty="0"/>
              <a:t>Julien VILLEMEJANE</a:t>
            </a:r>
          </a:p>
        </p:txBody>
      </p:sp>
      <p:pic>
        <p:nvPicPr>
          <p:cNvPr id="4" name="Image 3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68974E28-E8E5-A2D3-2FA4-80DBF0426D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2223" y="1387219"/>
            <a:ext cx="3748471" cy="2498981"/>
          </a:xfrm>
          <a:prstGeom prst="rect">
            <a:avLst/>
          </a:prstGeom>
        </p:spPr>
      </p:pic>
      <p:pic>
        <p:nvPicPr>
          <p:cNvPr id="10" name="Image 9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FAA9BAFF-BB9E-9D2A-C1AD-5D996C495C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4162"/>
            <a:ext cx="3060700" cy="1257300"/>
          </a:xfrm>
          <a:prstGeom prst="rect">
            <a:avLst/>
          </a:prstGeom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0134CA7E-E2EE-FBBF-0830-17297AC7D7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2223" y="4005064"/>
            <a:ext cx="2375707" cy="1952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9128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CE920A-2DAA-2C26-E243-B607F1D01C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A136012-023A-6ADF-1F01-D62A19343A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329" y="274536"/>
            <a:ext cx="6836893" cy="685800"/>
          </a:xfrm>
        </p:spPr>
        <p:txBody>
          <a:bodyPr/>
          <a:lstStyle/>
          <a:p>
            <a:r>
              <a:rPr lang="fr-FR" dirty="0"/>
              <a:t>Déroulement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3C2D571-92DD-57B9-EF83-A2885243439E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5" name="Image 4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DA496F00-B8AF-2817-9158-7B57705E20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409" y="150610"/>
            <a:ext cx="1379153" cy="919435"/>
          </a:xfrm>
          <a:prstGeom prst="rect">
            <a:avLst/>
          </a:prstGeom>
        </p:spPr>
      </p:pic>
      <p:pic>
        <p:nvPicPr>
          <p:cNvPr id="7" name="Image 6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3B066EE8-C10D-65D7-0542-BAEF06D9E2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117" y="-18322"/>
            <a:ext cx="3060700" cy="12573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37E5E15-FB6E-2EFA-98BA-CEBB542D59D9}"/>
              </a:ext>
            </a:extLst>
          </p:cNvPr>
          <p:cNvSpPr/>
          <p:nvPr/>
        </p:nvSpPr>
        <p:spPr bwMode="auto">
          <a:xfrm>
            <a:off x="6960096" y="1052736"/>
            <a:ext cx="5163892" cy="91128"/>
          </a:xfrm>
          <a:prstGeom prst="rect">
            <a:avLst/>
          </a:prstGeom>
          <a:solidFill>
            <a:srgbClr val="FA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6" name="Rectangle : avec coins rognés en diagonale 5">
            <a:extLst>
              <a:ext uri="{FF2B5EF4-FFF2-40B4-BE49-F238E27FC236}">
                <a16:creationId xmlns:a16="http://schemas.microsoft.com/office/drawing/2014/main" id="{5E32F140-6B42-3094-BDF0-D7403F51B3E9}"/>
              </a:ext>
            </a:extLst>
          </p:cNvPr>
          <p:cNvSpPr/>
          <p:nvPr/>
        </p:nvSpPr>
        <p:spPr>
          <a:xfrm>
            <a:off x="6096000" y="1569503"/>
            <a:ext cx="2561364" cy="369332"/>
          </a:xfrm>
          <a:prstGeom prst="snip2Diag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/>
              <a:t>4 x 2 séances de TP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02457AE9-BCDC-4FD3-EF34-BDBC8EC540D5}"/>
              </a:ext>
            </a:extLst>
          </p:cNvPr>
          <p:cNvSpPr txBox="1"/>
          <p:nvPr/>
        </p:nvSpPr>
        <p:spPr>
          <a:xfrm>
            <a:off x="6096000" y="1979322"/>
            <a:ext cx="28455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4 bancs pour chaque bloc</a:t>
            </a:r>
            <a:endParaRPr lang="fr-FR" sz="16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9" name="Rectangle : avec coins rognés en diagonale 8">
            <a:extLst>
              <a:ext uri="{FF2B5EF4-FFF2-40B4-BE49-F238E27FC236}">
                <a16:creationId xmlns:a16="http://schemas.microsoft.com/office/drawing/2014/main" id="{1697591F-CD2F-F6A8-EB75-C383D2354CF8}"/>
              </a:ext>
            </a:extLst>
          </p:cNvPr>
          <p:cNvSpPr/>
          <p:nvPr/>
        </p:nvSpPr>
        <p:spPr>
          <a:xfrm>
            <a:off x="681196" y="1648581"/>
            <a:ext cx="1157229" cy="338554"/>
          </a:xfrm>
          <a:prstGeom prst="snip2DiagRect">
            <a:avLst>
              <a:gd name="adj1" fmla="val 0"/>
              <a:gd name="adj2" fmla="val 10228"/>
            </a:avLst>
          </a:prstGeom>
          <a:solidFill>
            <a:srgbClr val="CC99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(R)</a:t>
            </a:r>
            <a:r>
              <a:rPr lang="fr-FR" sz="1400" b="1" dirty="0" err="1"/>
              <a:t>obot</a:t>
            </a:r>
            <a:endParaRPr lang="fr-FR" sz="1400" b="1" dirty="0"/>
          </a:p>
        </p:txBody>
      </p:sp>
      <p:sp>
        <p:nvSpPr>
          <p:cNvPr id="10" name="Rectangle : avec coins rognés en diagonale 9">
            <a:extLst>
              <a:ext uri="{FF2B5EF4-FFF2-40B4-BE49-F238E27FC236}">
                <a16:creationId xmlns:a16="http://schemas.microsoft.com/office/drawing/2014/main" id="{57ACA830-9E28-D584-7959-747EF5C35EA4}"/>
              </a:ext>
            </a:extLst>
          </p:cNvPr>
          <p:cNvSpPr/>
          <p:nvPr/>
        </p:nvSpPr>
        <p:spPr>
          <a:xfrm>
            <a:off x="4721352" y="3260310"/>
            <a:ext cx="711753" cy="338554"/>
          </a:xfrm>
          <a:prstGeom prst="snip2DiagRect">
            <a:avLst>
              <a:gd name="adj1" fmla="val 0"/>
              <a:gd name="adj2" fmla="val 10228"/>
            </a:avLst>
          </a:prstGeom>
          <a:solidFill>
            <a:srgbClr val="CC99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R</a:t>
            </a:r>
          </a:p>
        </p:txBody>
      </p:sp>
      <p:sp>
        <p:nvSpPr>
          <p:cNvPr id="11" name="Rectangle : avec coins rognés en diagonale 10">
            <a:extLst>
              <a:ext uri="{FF2B5EF4-FFF2-40B4-BE49-F238E27FC236}">
                <a16:creationId xmlns:a16="http://schemas.microsoft.com/office/drawing/2014/main" id="{EC01A288-CB6A-2986-B22B-A56DA6B4CA12}"/>
              </a:ext>
            </a:extLst>
          </p:cNvPr>
          <p:cNvSpPr/>
          <p:nvPr/>
        </p:nvSpPr>
        <p:spPr>
          <a:xfrm>
            <a:off x="4721351" y="3683273"/>
            <a:ext cx="711753" cy="338554"/>
          </a:xfrm>
          <a:prstGeom prst="snip2DiagRect">
            <a:avLst>
              <a:gd name="adj1" fmla="val 0"/>
              <a:gd name="adj2" fmla="val 10228"/>
            </a:avLst>
          </a:prstGeom>
          <a:solidFill>
            <a:srgbClr val="CC99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R</a:t>
            </a:r>
          </a:p>
        </p:txBody>
      </p:sp>
      <p:sp>
        <p:nvSpPr>
          <p:cNvPr id="12" name="Rectangle : avec coins rognés en diagonale 11">
            <a:extLst>
              <a:ext uri="{FF2B5EF4-FFF2-40B4-BE49-F238E27FC236}">
                <a16:creationId xmlns:a16="http://schemas.microsoft.com/office/drawing/2014/main" id="{4043C49A-71D1-9E4A-9FBC-90D9FE3B800A}"/>
              </a:ext>
            </a:extLst>
          </p:cNvPr>
          <p:cNvSpPr/>
          <p:nvPr/>
        </p:nvSpPr>
        <p:spPr>
          <a:xfrm>
            <a:off x="4721351" y="4106236"/>
            <a:ext cx="711753" cy="338554"/>
          </a:xfrm>
          <a:prstGeom prst="snip2DiagRect">
            <a:avLst>
              <a:gd name="adj1" fmla="val 0"/>
              <a:gd name="adj2" fmla="val 10228"/>
            </a:avLst>
          </a:prstGeom>
          <a:solidFill>
            <a:srgbClr val="CC99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R</a:t>
            </a:r>
          </a:p>
        </p:txBody>
      </p:sp>
      <p:sp>
        <p:nvSpPr>
          <p:cNvPr id="13" name="Rectangle : avec coins rognés en diagonale 12">
            <a:extLst>
              <a:ext uri="{FF2B5EF4-FFF2-40B4-BE49-F238E27FC236}">
                <a16:creationId xmlns:a16="http://schemas.microsoft.com/office/drawing/2014/main" id="{3D898E94-62DA-E13E-97C1-7A44E122E5CF}"/>
              </a:ext>
            </a:extLst>
          </p:cNvPr>
          <p:cNvSpPr/>
          <p:nvPr/>
        </p:nvSpPr>
        <p:spPr>
          <a:xfrm>
            <a:off x="4721351" y="4529199"/>
            <a:ext cx="711753" cy="338554"/>
          </a:xfrm>
          <a:prstGeom prst="snip2DiagRect">
            <a:avLst>
              <a:gd name="adj1" fmla="val 0"/>
              <a:gd name="adj2" fmla="val 10228"/>
            </a:avLst>
          </a:prstGeom>
          <a:solidFill>
            <a:srgbClr val="CC99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R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E202EDB2-177E-4024-76EA-F5652D897AF2}"/>
              </a:ext>
            </a:extLst>
          </p:cNvPr>
          <p:cNvSpPr txBox="1"/>
          <p:nvPr/>
        </p:nvSpPr>
        <p:spPr>
          <a:xfrm>
            <a:off x="4562275" y="2863885"/>
            <a:ext cx="102990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600" b="1" dirty="0"/>
              <a:t>B1à4</a:t>
            </a:r>
            <a:endParaRPr lang="fr-FR" b="1" dirty="0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B7D75543-2DA6-83AD-841A-C2E39210EBA0}"/>
              </a:ext>
            </a:extLst>
          </p:cNvPr>
          <p:cNvSpPr txBox="1"/>
          <p:nvPr/>
        </p:nvSpPr>
        <p:spPr>
          <a:xfrm>
            <a:off x="5592178" y="2862073"/>
            <a:ext cx="102990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600" b="1" dirty="0"/>
              <a:t>B5à8</a:t>
            </a:r>
            <a:endParaRPr lang="fr-FR" b="1" dirty="0"/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9EB90A60-3FAB-0BD3-FAD9-3ADAD08A9198}"/>
              </a:ext>
            </a:extLst>
          </p:cNvPr>
          <p:cNvSpPr txBox="1"/>
          <p:nvPr/>
        </p:nvSpPr>
        <p:spPr>
          <a:xfrm>
            <a:off x="6622081" y="2860261"/>
            <a:ext cx="102990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600" b="1" dirty="0"/>
              <a:t>B9à12</a:t>
            </a:r>
            <a:endParaRPr lang="fr-FR" b="1" dirty="0"/>
          </a:p>
        </p:txBody>
      </p:sp>
      <p:sp>
        <p:nvSpPr>
          <p:cNvPr id="28" name="Rectangle : avec coins rognés en diagonale 27">
            <a:extLst>
              <a:ext uri="{FF2B5EF4-FFF2-40B4-BE49-F238E27FC236}">
                <a16:creationId xmlns:a16="http://schemas.microsoft.com/office/drawing/2014/main" id="{43AD780A-D6DA-2FB8-3671-ED251533AFD5}"/>
              </a:ext>
            </a:extLst>
          </p:cNvPr>
          <p:cNvSpPr/>
          <p:nvPr/>
        </p:nvSpPr>
        <p:spPr>
          <a:xfrm>
            <a:off x="5740026" y="3267431"/>
            <a:ext cx="711753" cy="338554"/>
          </a:xfrm>
          <a:prstGeom prst="snip2DiagRect">
            <a:avLst>
              <a:gd name="adj1" fmla="val 0"/>
              <a:gd name="adj2" fmla="val 10228"/>
            </a:avLst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D</a:t>
            </a:r>
          </a:p>
        </p:txBody>
      </p:sp>
      <p:sp>
        <p:nvSpPr>
          <p:cNvPr id="29" name="Rectangle : avec coins rognés en diagonale 28">
            <a:extLst>
              <a:ext uri="{FF2B5EF4-FFF2-40B4-BE49-F238E27FC236}">
                <a16:creationId xmlns:a16="http://schemas.microsoft.com/office/drawing/2014/main" id="{EE1B24AC-3BE3-F4C2-B418-10B13FB96F76}"/>
              </a:ext>
            </a:extLst>
          </p:cNvPr>
          <p:cNvSpPr/>
          <p:nvPr/>
        </p:nvSpPr>
        <p:spPr>
          <a:xfrm>
            <a:off x="5740025" y="3690394"/>
            <a:ext cx="711753" cy="338554"/>
          </a:xfrm>
          <a:prstGeom prst="snip2DiagRect">
            <a:avLst>
              <a:gd name="adj1" fmla="val 0"/>
              <a:gd name="adj2" fmla="val 10228"/>
            </a:avLst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D</a:t>
            </a:r>
          </a:p>
        </p:txBody>
      </p:sp>
      <p:sp>
        <p:nvSpPr>
          <p:cNvPr id="30" name="Rectangle : avec coins rognés en diagonale 29">
            <a:extLst>
              <a:ext uri="{FF2B5EF4-FFF2-40B4-BE49-F238E27FC236}">
                <a16:creationId xmlns:a16="http://schemas.microsoft.com/office/drawing/2014/main" id="{8B43EE83-06DB-0FF2-2975-22715D1BB223}"/>
              </a:ext>
            </a:extLst>
          </p:cNvPr>
          <p:cNvSpPr/>
          <p:nvPr/>
        </p:nvSpPr>
        <p:spPr>
          <a:xfrm>
            <a:off x="5740025" y="4113357"/>
            <a:ext cx="711753" cy="338554"/>
          </a:xfrm>
          <a:prstGeom prst="snip2DiagRect">
            <a:avLst>
              <a:gd name="adj1" fmla="val 0"/>
              <a:gd name="adj2" fmla="val 10228"/>
            </a:avLst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D</a:t>
            </a:r>
          </a:p>
        </p:txBody>
      </p:sp>
      <p:sp>
        <p:nvSpPr>
          <p:cNvPr id="31" name="Rectangle : avec coins rognés en diagonale 30">
            <a:extLst>
              <a:ext uri="{FF2B5EF4-FFF2-40B4-BE49-F238E27FC236}">
                <a16:creationId xmlns:a16="http://schemas.microsoft.com/office/drawing/2014/main" id="{58FCF044-8699-1E0E-FC3D-08C28C7C1DE7}"/>
              </a:ext>
            </a:extLst>
          </p:cNvPr>
          <p:cNvSpPr/>
          <p:nvPr/>
        </p:nvSpPr>
        <p:spPr>
          <a:xfrm>
            <a:off x="5740025" y="4536320"/>
            <a:ext cx="711753" cy="338554"/>
          </a:xfrm>
          <a:prstGeom prst="snip2DiagRect">
            <a:avLst>
              <a:gd name="adj1" fmla="val 0"/>
              <a:gd name="adj2" fmla="val 10228"/>
            </a:avLst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D</a:t>
            </a:r>
          </a:p>
        </p:txBody>
      </p:sp>
      <p:sp>
        <p:nvSpPr>
          <p:cNvPr id="32" name="Rectangle : avec coins rognés en diagonale 31">
            <a:extLst>
              <a:ext uri="{FF2B5EF4-FFF2-40B4-BE49-F238E27FC236}">
                <a16:creationId xmlns:a16="http://schemas.microsoft.com/office/drawing/2014/main" id="{9761485B-3568-4AEE-7979-E51A13ABB389}"/>
              </a:ext>
            </a:extLst>
          </p:cNvPr>
          <p:cNvSpPr/>
          <p:nvPr/>
        </p:nvSpPr>
        <p:spPr>
          <a:xfrm>
            <a:off x="673975" y="2104803"/>
            <a:ext cx="1157229" cy="338554"/>
          </a:xfrm>
          <a:prstGeom prst="snip2DiagRect">
            <a:avLst>
              <a:gd name="adj1" fmla="val 0"/>
              <a:gd name="adj2" fmla="val 10228"/>
            </a:avLst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(D)</a:t>
            </a:r>
            <a:r>
              <a:rPr lang="fr-FR" sz="1400" b="1" dirty="0" err="1"/>
              <a:t>iag</a:t>
            </a:r>
            <a:r>
              <a:rPr lang="fr-FR" sz="1400" b="1" dirty="0"/>
              <a:t> Ray</a:t>
            </a:r>
          </a:p>
        </p:txBody>
      </p:sp>
      <p:sp>
        <p:nvSpPr>
          <p:cNvPr id="34" name="Rectangle : avec coins rognés en diagonale 33">
            <a:extLst>
              <a:ext uri="{FF2B5EF4-FFF2-40B4-BE49-F238E27FC236}">
                <a16:creationId xmlns:a16="http://schemas.microsoft.com/office/drawing/2014/main" id="{A1D422D0-7531-A5E8-0EE3-08D872393FC7}"/>
              </a:ext>
            </a:extLst>
          </p:cNvPr>
          <p:cNvSpPr/>
          <p:nvPr/>
        </p:nvSpPr>
        <p:spPr>
          <a:xfrm>
            <a:off x="6758698" y="3706691"/>
            <a:ext cx="711753" cy="338554"/>
          </a:xfrm>
          <a:prstGeom prst="snip2DiagRect">
            <a:avLst>
              <a:gd name="adj1" fmla="val 0"/>
              <a:gd name="adj2" fmla="val 10228"/>
            </a:avLst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C</a:t>
            </a:r>
          </a:p>
        </p:txBody>
      </p:sp>
      <p:sp>
        <p:nvSpPr>
          <p:cNvPr id="35" name="Rectangle : avec coins rognés en diagonale 34">
            <a:extLst>
              <a:ext uri="{FF2B5EF4-FFF2-40B4-BE49-F238E27FC236}">
                <a16:creationId xmlns:a16="http://schemas.microsoft.com/office/drawing/2014/main" id="{974D0072-C093-7099-2E95-5326158DC43B}"/>
              </a:ext>
            </a:extLst>
          </p:cNvPr>
          <p:cNvSpPr/>
          <p:nvPr/>
        </p:nvSpPr>
        <p:spPr>
          <a:xfrm>
            <a:off x="6758698" y="4129654"/>
            <a:ext cx="711753" cy="338554"/>
          </a:xfrm>
          <a:prstGeom prst="snip2DiagRect">
            <a:avLst>
              <a:gd name="adj1" fmla="val 0"/>
              <a:gd name="adj2" fmla="val 10228"/>
            </a:avLst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VI</a:t>
            </a:r>
          </a:p>
        </p:txBody>
      </p:sp>
      <p:sp>
        <p:nvSpPr>
          <p:cNvPr id="36" name="Rectangle : avec coins rognés en diagonale 35">
            <a:extLst>
              <a:ext uri="{FF2B5EF4-FFF2-40B4-BE49-F238E27FC236}">
                <a16:creationId xmlns:a16="http://schemas.microsoft.com/office/drawing/2014/main" id="{76B3D005-4163-037C-6EEA-319DF519AD9D}"/>
              </a:ext>
            </a:extLst>
          </p:cNvPr>
          <p:cNvSpPr/>
          <p:nvPr/>
        </p:nvSpPr>
        <p:spPr>
          <a:xfrm>
            <a:off x="6758698" y="4552617"/>
            <a:ext cx="711753" cy="338554"/>
          </a:xfrm>
          <a:prstGeom prst="snip2DiagRect">
            <a:avLst>
              <a:gd name="adj1" fmla="val 0"/>
              <a:gd name="adj2" fmla="val 10228"/>
            </a:avLst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VI</a:t>
            </a:r>
          </a:p>
        </p:txBody>
      </p:sp>
      <p:sp>
        <p:nvSpPr>
          <p:cNvPr id="38" name="Rectangle : avec coins rognés en diagonale 37">
            <a:extLst>
              <a:ext uri="{FF2B5EF4-FFF2-40B4-BE49-F238E27FC236}">
                <a16:creationId xmlns:a16="http://schemas.microsoft.com/office/drawing/2014/main" id="{F301ACBA-9D63-B76B-95D1-1BDBFA518263}"/>
              </a:ext>
            </a:extLst>
          </p:cNvPr>
          <p:cNvSpPr/>
          <p:nvPr/>
        </p:nvSpPr>
        <p:spPr>
          <a:xfrm>
            <a:off x="7777372" y="3713812"/>
            <a:ext cx="711753" cy="338554"/>
          </a:xfrm>
          <a:prstGeom prst="snip2DiagRect">
            <a:avLst>
              <a:gd name="adj1" fmla="val 0"/>
              <a:gd name="adj2" fmla="val 10228"/>
            </a:avLst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I</a:t>
            </a:r>
          </a:p>
        </p:txBody>
      </p:sp>
      <p:sp>
        <p:nvSpPr>
          <p:cNvPr id="41" name="Rectangle : avec coins rognés en diagonale 40">
            <a:extLst>
              <a:ext uri="{FF2B5EF4-FFF2-40B4-BE49-F238E27FC236}">
                <a16:creationId xmlns:a16="http://schemas.microsoft.com/office/drawing/2014/main" id="{5DFF0D8B-F787-52FC-0DDC-BBA63BA7EE6E}"/>
              </a:ext>
            </a:extLst>
          </p:cNvPr>
          <p:cNvSpPr/>
          <p:nvPr/>
        </p:nvSpPr>
        <p:spPr>
          <a:xfrm>
            <a:off x="6758698" y="4982701"/>
            <a:ext cx="711753" cy="338554"/>
          </a:xfrm>
          <a:prstGeom prst="snip2DiagRect">
            <a:avLst>
              <a:gd name="adj1" fmla="val 0"/>
              <a:gd name="adj2" fmla="val 10228"/>
            </a:avLst>
          </a:prstGeom>
          <a:solidFill>
            <a:srgbClr val="CC99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R</a:t>
            </a:r>
          </a:p>
        </p:txBody>
      </p:sp>
      <p:sp>
        <p:nvSpPr>
          <p:cNvPr id="42" name="Rectangle : avec coins rognés en diagonale 41">
            <a:extLst>
              <a:ext uri="{FF2B5EF4-FFF2-40B4-BE49-F238E27FC236}">
                <a16:creationId xmlns:a16="http://schemas.microsoft.com/office/drawing/2014/main" id="{482C5FA7-E5D3-7134-C302-460DDCF34606}"/>
              </a:ext>
            </a:extLst>
          </p:cNvPr>
          <p:cNvSpPr/>
          <p:nvPr/>
        </p:nvSpPr>
        <p:spPr>
          <a:xfrm>
            <a:off x="6758697" y="5405664"/>
            <a:ext cx="711753" cy="338554"/>
          </a:xfrm>
          <a:prstGeom prst="snip2DiagRect">
            <a:avLst>
              <a:gd name="adj1" fmla="val 0"/>
              <a:gd name="adj2" fmla="val 10228"/>
            </a:avLst>
          </a:prstGeom>
          <a:solidFill>
            <a:srgbClr val="CC99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R</a:t>
            </a:r>
          </a:p>
        </p:txBody>
      </p:sp>
      <p:sp>
        <p:nvSpPr>
          <p:cNvPr id="43" name="Rectangle : avec coins rognés en diagonale 42">
            <a:extLst>
              <a:ext uri="{FF2B5EF4-FFF2-40B4-BE49-F238E27FC236}">
                <a16:creationId xmlns:a16="http://schemas.microsoft.com/office/drawing/2014/main" id="{673A6FC1-D73D-3BD9-A112-A732DE929E44}"/>
              </a:ext>
            </a:extLst>
          </p:cNvPr>
          <p:cNvSpPr/>
          <p:nvPr/>
        </p:nvSpPr>
        <p:spPr>
          <a:xfrm>
            <a:off x="6758697" y="5828627"/>
            <a:ext cx="711753" cy="338554"/>
          </a:xfrm>
          <a:prstGeom prst="snip2DiagRect">
            <a:avLst>
              <a:gd name="adj1" fmla="val 0"/>
              <a:gd name="adj2" fmla="val 10228"/>
            </a:avLst>
          </a:prstGeom>
          <a:solidFill>
            <a:srgbClr val="CC99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R</a:t>
            </a:r>
          </a:p>
        </p:txBody>
      </p:sp>
      <p:sp>
        <p:nvSpPr>
          <p:cNvPr id="44" name="Rectangle : avec coins rognés en diagonale 43">
            <a:extLst>
              <a:ext uri="{FF2B5EF4-FFF2-40B4-BE49-F238E27FC236}">
                <a16:creationId xmlns:a16="http://schemas.microsoft.com/office/drawing/2014/main" id="{E6C7BE7E-32FF-8EFA-C0D7-C38B0B5423BD}"/>
              </a:ext>
            </a:extLst>
          </p:cNvPr>
          <p:cNvSpPr/>
          <p:nvPr/>
        </p:nvSpPr>
        <p:spPr>
          <a:xfrm>
            <a:off x="6758697" y="6251590"/>
            <a:ext cx="711753" cy="338554"/>
          </a:xfrm>
          <a:prstGeom prst="snip2DiagRect">
            <a:avLst>
              <a:gd name="adj1" fmla="val 0"/>
              <a:gd name="adj2" fmla="val 10228"/>
            </a:avLst>
          </a:prstGeom>
          <a:solidFill>
            <a:srgbClr val="CC99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R</a:t>
            </a:r>
          </a:p>
        </p:txBody>
      </p:sp>
      <p:sp>
        <p:nvSpPr>
          <p:cNvPr id="45" name="Rectangle : avec coins rognés en diagonale 44">
            <a:extLst>
              <a:ext uri="{FF2B5EF4-FFF2-40B4-BE49-F238E27FC236}">
                <a16:creationId xmlns:a16="http://schemas.microsoft.com/office/drawing/2014/main" id="{9980F3E1-7B20-5F81-CB4D-C161FF058881}"/>
              </a:ext>
            </a:extLst>
          </p:cNvPr>
          <p:cNvSpPr/>
          <p:nvPr/>
        </p:nvSpPr>
        <p:spPr>
          <a:xfrm>
            <a:off x="7777372" y="4989822"/>
            <a:ext cx="711753" cy="338554"/>
          </a:xfrm>
          <a:prstGeom prst="snip2DiagRect">
            <a:avLst>
              <a:gd name="adj1" fmla="val 0"/>
              <a:gd name="adj2" fmla="val 10228"/>
            </a:avLst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D</a:t>
            </a:r>
          </a:p>
        </p:txBody>
      </p:sp>
      <p:sp>
        <p:nvSpPr>
          <p:cNvPr id="46" name="Rectangle : avec coins rognés en diagonale 45">
            <a:extLst>
              <a:ext uri="{FF2B5EF4-FFF2-40B4-BE49-F238E27FC236}">
                <a16:creationId xmlns:a16="http://schemas.microsoft.com/office/drawing/2014/main" id="{693EEE57-E65A-D3CF-9613-1A61C2C23338}"/>
              </a:ext>
            </a:extLst>
          </p:cNvPr>
          <p:cNvSpPr/>
          <p:nvPr/>
        </p:nvSpPr>
        <p:spPr>
          <a:xfrm>
            <a:off x="7777371" y="5412785"/>
            <a:ext cx="711753" cy="338554"/>
          </a:xfrm>
          <a:prstGeom prst="snip2DiagRect">
            <a:avLst>
              <a:gd name="adj1" fmla="val 0"/>
              <a:gd name="adj2" fmla="val 10228"/>
            </a:avLst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D</a:t>
            </a:r>
          </a:p>
        </p:txBody>
      </p:sp>
      <p:sp>
        <p:nvSpPr>
          <p:cNvPr id="47" name="Rectangle : avec coins rognés en diagonale 46">
            <a:extLst>
              <a:ext uri="{FF2B5EF4-FFF2-40B4-BE49-F238E27FC236}">
                <a16:creationId xmlns:a16="http://schemas.microsoft.com/office/drawing/2014/main" id="{6E92655E-F102-3C1A-3B2A-B2ADEB39BA36}"/>
              </a:ext>
            </a:extLst>
          </p:cNvPr>
          <p:cNvSpPr/>
          <p:nvPr/>
        </p:nvSpPr>
        <p:spPr>
          <a:xfrm>
            <a:off x="7777371" y="5835748"/>
            <a:ext cx="711753" cy="338554"/>
          </a:xfrm>
          <a:prstGeom prst="snip2DiagRect">
            <a:avLst>
              <a:gd name="adj1" fmla="val 0"/>
              <a:gd name="adj2" fmla="val 10228"/>
            </a:avLst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D</a:t>
            </a:r>
          </a:p>
        </p:txBody>
      </p:sp>
      <p:sp>
        <p:nvSpPr>
          <p:cNvPr id="48" name="Rectangle : avec coins rognés en diagonale 47">
            <a:extLst>
              <a:ext uri="{FF2B5EF4-FFF2-40B4-BE49-F238E27FC236}">
                <a16:creationId xmlns:a16="http://schemas.microsoft.com/office/drawing/2014/main" id="{87ADC369-6FFB-7BE4-B6CD-00EB2328A903}"/>
              </a:ext>
            </a:extLst>
          </p:cNvPr>
          <p:cNvSpPr/>
          <p:nvPr/>
        </p:nvSpPr>
        <p:spPr>
          <a:xfrm>
            <a:off x="7777371" y="6258711"/>
            <a:ext cx="711753" cy="338554"/>
          </a:xfrm>
          <a:prstGeom prst="snip2DiagRect">
            <a:avLst>
              <a:gd name="adj1" fmla="val 0"/>
              <a:gd name="adj2" fmla="val 10228"/>
            </a:avLst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D</a:t>
            </a:r>
          </a:p>
        </p:txBody>
      </p:sp>
      <p:sp>
        <p:nvSpPr>
          <p:cNvPr id="49" name="ZoneTexte 48">
            <a:extLst>
              <a:ext uri="{FF2B5EF4-FFF2-40B4-BE49-F238E27FC236}">
                <a16:creationId xmlns:a16="http://schemas.microsoft.com/office/drawing/2014/main" id="{3CA90A2F-3C2D-764D-1204-CE1F29BEC6E3}"/>
              </a:ext>
            </a:extLst>
          </p:cNvPr>
          <p:cNvSpPr txBox="1"/>
          <p:nvPr/>
        </p:nvSpPr>
        <p:spPr>
          <a:xfrm>
            <a:off x="7618295" y="2867886"/>
            <a:ext cx="102990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600" b="1" dirty="0"/>
              <a:t>B13à16</a:t>
            </a:r>
            <a:endParaRPr lang="fr-FR" b="1" dirty="0"/>
          </a:p>
        </p:txBody>
      </p:sp>
      <p:sp>
        <p:nvSpPr>
          <p:cNvPr id="58" name="Rectangle : avec coins rognés en diagonale 57">
            <a:extLst>
              <a:ext uri="{FF2B5EF4-FFF2-40B4-BE49-F238E27FC236}">
                <a16:creationId xmlns:a16="http://schemas.microsoft.com/office/drawing/2014/main" id="{A210DE8C-D3CD-B2AC-A6AB-0FCF041498D8}"/>
              </a:ext>
            </a:extLst>
          </p:cNvPr>
          <p:cNvSpPr/>
          <p:nvPr/>
        </p:nvSpPr>
        <p:spPr>
          <a:xfrm>
            <a:off x="673975" y="3017247"/>
            <a:ext cx="1157229" cy="338554"/>
          </a:xfrm>
          <a:prstGeom prst="snip2DiagRect">
            <a:avLst>
              <a:gd name="adj1" fmla="val 0"/>
              <a:gd name="adj2" fmla="val 10228"/>
            </a:avLst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(I)mage </a:t>
            </a:r>
          </a:p>
        </p:txBody>
      </p:sp>
      <p:sp>
        <p:nvSpPr>
          <p:cNvPr id="59" name="Rectangle : avec coins rognés en diagonale 58">
            <a:extLst>
              <a:ext uri="{FF2B5EF4-FFF2-40B4-BE49-F238E27FC236}">
                <a16:creationId xmlns:a16="http://schemas.microsoft.com/office/drawing/2014/main" id="{5E2CC9AD-B5DF-73A3-8EAB-5FF3E9D1F5DF}"/>
              </a:ext>
            </a:extLst>
          </p:cNvPr>
          <p:cNvSpPr/>
          <p:nvPr/>
        </p:nvSpPr>
        <p:spPr>
          <a:xfrm>
            <a:off x="681196" y="2561025"/>
            <a:ext cx="1157229" cy="338554"/>
          </a:xfrm>
          <a:prstGeom prst="snip2DiagRect">
            <a:avLst>
              <a:gd name="adj1" fmla="val 0"/>
              <a:gd name="adj2" fmla="val 10228"/>
            </a:avLst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(C)</a:t>
            </a:r>
            <a:r>
              <a:rPr lang="fr-FR" sz="1400" b="1" dirty="0" err="1"/>
              <a:t>améra</a:t>
            </a:r>
            <a:endParaRPr lang="fr-FR" sz="1400" b="1" dirty="0"/>
          </a:p>
        </p:txBody>
      </p:sp>
      <p:sp>
        <p:nvSpPr>
          <p:cNvPr id="60" name="ZoneTexte 59">
            <a:extLst>
              <a:ext uri="{FF2B5EF4-FFF2-40B4-BE49-F238E27FC236}">
                <a16:creationId xmlns:a16="http://schemas.microsoft.com/office/drawing/2014/main" id="{C4624EF0-6D7C-A9AD-D9DB-A970074A16FC}"/>
              </a:ext>
            </a:extLst>
          </p:cNvPr>
          <p:cNvSpPr txBox="1"/>
          <p:nvPr/>
        </p:nvSpPr>
        <p:spPr>
          <a:xfrm>
            <a:off x="3567306" y="3305903"/>
            <a:ext cx="102990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100" dirty="0"/>
              <a:t>Séance 1</a:t>
            </a:r>
            <a:endParaRPr lang="fr-FR" sz="1200" dirty="0"/>
          </a:p>
        </p:txBody>
      </p:sp>
      <p:sp>
        <p:nvSpPr>
          <p:cNvPr id="61" name="ZoneTexte 60">
            <a:extLst>
              <a:ext uri="{FF2B5EF4-FFF2-40B4-BE49-F238E27FC236}">
                <a16:creationId xmlns:a16="http://schemas.microsoft.com/office/drawing/2014/main" id="{1177CDB3-CB05-240B-7A3E-DB93928F33B4}"/>
              </a:ext>
            </a:extLst>
          </p:cNvPr>
          <p:cNvSpPr txBox="1"/>
          <p:nvPr/>
        </p:nvSpPr>
        <p:spPr>
          <a:xfrm>
            <a:off x="3567307" y="3721745"/>
            <a:ext cx="102990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100" dirty="0"/>
              <a:t>Séance 2</a:t>
            </a:r>
            <a:endParaRPr lang="fr-FR" sz="1200" dirty="0"/>
          </a:p>
        </p:txBody>
      </p:sp>
      <p:sp>
        <p:nvSpPr>
          <p:cNvPr id="62" name="ZoneTexte 61">
            <a:extLst>
              <a:ext uri="{FF2B5EF4-FFF2-40B4-BE49-F238E27FC236}">
                <a16:creationId xmlns:a16="http://schemas.microsoft.com/office/drawing/2014/main" id="{C3335220-14A8-0622-A4F1-212B1927AC2D}"/>
              </a:ext>
            </a:extLst>
          </p:cNvPr>
          <p:cNvSpPr txBox="1"/>
          <p:nvPr/>
        </p:nvSpPr>
        <p:spPr>
          <a:xfrm>
            <a:off x="3567306" y="4151829"/>
            <a:ext cx="102990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100" dirty="0"/>
              <a:t>Séance 3</a:t>
            </a:r>
            <a:endParaRPr lang="fr-FR" sz="1200" dirty="0"/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2240FD68-C7AD-D40D-687B-7F476EE012B2}"/>
              </a:ext>
            </a:extLst>
          </p:cNvPr>
          <p:cNvSpPr txBox="1"/>
          <p:nvPr/>
        </p:nvSpPr>
        <p:spPr>
          <a:xfrm>
            <a:off x="3567306" y="4579284"/>
            <a:ext cx="102990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100" dirty="0"/>
              <a:t>Séance 4</a:t>
            </a:r>
            <a:endParaRPr lang="fr-FR" sz="1200" dirty="0"/>
          </a:p>
        </p:txBody>
      </p:sp>
      <p:sp>
        <p:nvSpPr>
          <p:cNvPr id="64" name="ZoneTexte 63">
            <a:extLst>
              <a:ext uri="{FF2B5EF4-FFF2-40B4-BE49-F238E27FC236}">
                <a16:creationId xmlns:a16="http://schemas.microsoft.com/office/drawing/2014/main" id="{0C4D18C9-4F02-BA37-2CBC-447B74D74777}"/>
              </a:ext>
            </a:extLst>
          </p:cNvPr>
          <p:cNvSpPr txBox="1"/>
          <p:nvPr/>
        </p:nvSpPr>
        <p:spPr>
          <a:xfrm>
            <a:off x="3571144" y="5021173"/>
            <a:ext cx="102990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100" dirty="0"/>
              <a:t>Séance 5</a:t>
            </a:r>
            <a:endParaRPr lang="fr-FR" sz="1200" dirty="0"/>
          </a:p>
        </p:txBody>
      </p:sp>
      <p:sp>
        <p:nvSpPr>
          <p:cNvPr id="65" name="ZoneTexte 64">
            <a:extLst>
              <a:ext uri="{FF2B5EF4-FFF2-40B4-BE49-F238E27FC236}">
                <a16:creationId xmlns:a16="http://schemas.microsoft.com/office/drawing/2014/main" id="{E4697661-06F2-F256-B176-FF2DC68FB0F7}"/>
              </a:ext>
            </a:extLst>
          </p:cNvPr>
          <p:cNvSpPr txBox="1"/>
          <p:nvPr/>
        </p:nvSpPr>
        <p:spPr>
          <a:xfrm>
            <a:off x="3567306" y="5444136"/>
            <a:ext cx="102990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100" dirty="0"/>
              <a:t>Séance 6</a:t>
            </a:r>
            <a:endParaRPr lang="fr-FR" sz="1200" dirty="0"/>
          </a:p>
        </p:txBody>
      </p:sp>
      <p:sp>
        <p:nvSpPr>
          <p:cNvPr id="66" name="ZoneTexte 65">
            <a:extLst>
              <a:ext uri="{FF2B5EF4-FFF2-40B4-BE49-F238E27FC236}">
                <a16:creationId xmlns:a16="http://schemas.microsoft.com/office/drawing/2014/main" id="{DCF31A17-8021-E189-735D-D23B56FF5914}"/>
              </a:ext>
            </a:extLst>
          </p:cNvPr>
          <p:cNvSpPr txBox="1"/>
          <p:nvPr/>
        </p:nvSpPr>
        <p:spPr>
          <a:xfrm>
            <a:off x="3599649" y="5862788"/>
            <a:ext cx="102990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100" dirty="0"/>
              <a:t>Séance 7</a:t>
            </a:r>
            <a:endParaRPr lang="fr-FR" sz="1200" dirty="0"/>
          </a:p>
        </p:txBody>
      </p:sp>
      <p:sp>
        <p:nvSpPr>
          <p:cNvPr id="67" name="ZoneTexte 66">
            <a:extLst>
              <a:ext uri="{FF2B5EF4-FFF2-40B4-BE49-F238E27FC236}">
                <a16:creationId xmlns:a16="http://schemas.microsoft.com/office/drawing/2014/main" id="{571EC3A8-6AE6-75C9-3945-AACB230AB708}"/>
              </a:ext>
            </a:extLst>
          </p:cNvPr>
          <p:cNvSpPr txBox="1"/>
          <p:nvPr/>
        </p:nvSpPr>
        <p:spPr>
          <a:xfrm>
            <a:off x="3615334" y="6285751"/>
            <a:ext cx="102990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100" dirty="0"/>
              <a:t>Séance 8</a:t>
            </a:r>
            <a:endParaRPr lang="fr-FR" sz="1200" dirty="0"/>
          </a:p>
        </p:txBody>
      </p:sp>
      <p:sp>
        <p:nvSpPr>
          <p:cNvPr id="68" name="Rectangle : avec coins rognés en diagonale 67">
            <a:extLst>
              <a:ext uri="{FF2B5EF4-FFF2-40B4-BE49-F238E27FC236}">
                <a16:creationId xmlns:a16="http://schemas.microsoft.com/office/drawing/2014/main" id="{A73B7609-5831-4D4F-A6A0-52EACA6FA2EC}"/>
              </a:ext>
            </a:extLst>
          </p:cNvPr>
          <p:cNvSpPr/>
          <p:nvPr/>
        </p:nvSpPr>
        <p:spPr>
          <a:xfrm>
            <a:off x="7777369" y="3290849"/>
            <a:ext cx="711753" cy="338554"/>
          </a:xfrm>
          <a:prstGeom prst="snip2DiagRect">
            <a:avLst>
              <a:gd name="adj1" fmla="val 0"/>
              <a:gd name="adj2" fmla="val 10228"/>
            </a:avLst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C</a:t>
            </a:r>
          </a:p>
        </p:txBody>
      </p:sp>
      <p:sp>
        <p:nvSpPr>
          <p:cNvPr id="69" name="Rectangle : avec coins rognés en diagonale 68">
            <a:extLst>
              <a:ext uri="{FF2B5EF4-FFF2-40B4-BE49-F238E27FC236}">
                <a16:creationId xmlns:a16="http://schemas.microsoft.com/office/drawing/2014/main" id="{C5723FCB-44BA-1E38-43B6-B762F552E10B}"/>
              </a:ext>
            </a:extLst>
          </p:cNvPr>
          <p:cNvSpPr/>
          <p:nvPr/>
        </p:nvSpPr>
        <p:spPr>
          <a:xfrm>
            <a:off x="6758697" y="3277561"/>
            <a:ext cx="711753" cy="338554"/>
          </a:xfrm>
          <a:prstGeom prst="snip2DiagRect">
            <a:avLst>
              <a:gd name="adj1" fmla="val 0"/>
              <a:gd name="adj2" fmla="val 10228"/>
            </a:avLst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I</a:t>
            </a:r>
          </a:p>
        </p:txBody>
      </p:sp>
      <p:sp>
        <p:nvSpPr>
          <p:cNvPr id="70" name="Rectangle : avec coins rognés en diagonale 69">
            <a:extLst>
              <a:ext uri="{FF2B5EF4-FFF2-40B4-BE49-F238E27FC236}">
                <a16:creationId xmlns:a16="http://schemas.microsoft.com/office/drawing/2014/main" id="{D5B79612-CB6A-34CE-6A79-85B44BA68417}"/>
              </a:ext>
            </a:extLst>
          </p:cNvPr>
          <p:cNvSpPr/>
          <p:nvPr/>
        </p:nvSpPr>
        <p:spPr>
          <a:xfrm>
            <a:off x="7777369" y="4143896"/>
            <a:ext cx="711753" cy="338554"/>
          </a:xfrm>
          <a:prstGeom prst="snip2DiagRect">
            <a:avLst>
              <a:gd name="adj1" fmla="val 0"/>
              <a:gd name="adj2" fmla="val 10228"/>
            </a:avLst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VI</a:t>
            </a:r>
          </a:p>
        </p:txBody>
      </p:sp>
      <p:sp>
        <p:nvSpPr>
          <p:cNvPr id="71" name="Rectangle : avec coins rognés en diagonale 70">
            <a:extLst>
              <a:ext uri="{FF2B5EF4-FFF2-40B4-BE49-F238E27FC236}">
                <a16:creationId xmlns:a16="http://schemas.microsoft.com/office/drawing/2014/main" id="{2A003A0C-45F5-DDCA-BD0C-311AD2C583DD}"/>
              </a:ext>
            </a:extLst>
          </p:cNvPr>
          <p:cNvSpPr/>
          <p:nvPr/>
        </p:nvSpPr>
        <p:spPr>
          <a:xfrm>
            <a:off x="7777369" y="4566859"/>
            <a:ext cx="711753" cy="338554"/>
          </a:xfrm>
          <a:prstGeom prst="snip2DiagRect">
            <a:avLst>
              <a:gd name="adj1" fmla="val 0"/>
              <a:gd name="adj2" fmla="val 10228"/>
            </a:avLst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VI</a:t>
            </a:r>
          </a:p>
        </p:txBody>
      </p:sp>
      <p:sp>
        <p:nvSpPr>
          <p:cNvPr id="72" name="Rectangle : avec coins rognés en diagonale 71">
            <a:extLst>
              <a:ext uri="{FF2B5EF4-FFF2-40B4-BE49-F238E27FC236}">
                <a16:creationId xmlns:a16="http://schemas.microsoft.com/office/drawing/2014/main" id="{DF91E71F-9A87-8C73-8B56-46A316829D33}"/>
              </a:ext>
            </a:extLst>
          </p:cNvPr>
          <p:cNvSpPr/>
          <p:nvPr/>
        </p:nvSpPr>
        <p:spPr>
          <a:xfrm>
            <a:off x="4729285" y="5392814"/>
            <a:ext cx="711753" cy="338554"/>
          </a:xfrm>
          <a:prstGeom prst="snip2DiagRect">
            <a:avLst>
              <a:gd name="adj1" fmla="val 0"/>
              <a:gd name="adj2" fmla="val 10228"/>
            </a:avLst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C</a:t>
            </a:r>
          </a:p>
        </p:txBody>
      </p:sp>
      <p:sp>
        <p:nvSpPr>
          <p:cNvPr id="73" name="Rectangle : avec coins rognés en diagonale 72">
            <a:extLst>
              <a:ext uri="{FF2B5EF4-FFF2-40B4-BE49-F238E27FC236}">
                <a16:creationId xmlns:a16="http://schemas.microsoft.com/office/drawing/2014/main" id="{FD714E49-01C4-BEB3-5610-469B61F7D439}"/>
              </a:ext>
            </a:extLst>
          </p:cNvPr>
          <p:cNvSpPr/>
          <p:nvPr/>
        </p:nvSpPr>
        <p:spPr>
          <a:xfrm>
            <a:off x="4729285" y="5815777"/>
            <a:ext cx="711753" cy="338554"/>
          </a:xfrm>
          <a:prstGeom prst="snip2DiagRect">
            <a:avLst>
              <a:gd name="adj1" fmla="val 0"/>
              <a:gd name="adj2" fmla="val 10228"/>
            </a:avLst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VI</a:t>
            </a:r>
          </a:p>
        </p:txBody>
      </p:sp>
      <p:sp>
        <p:nvSpPr>
          <p:cNvPr id="74" name="Rectangle : avec coins rognés en diagonale 73">
            <a:extLst>
              <a:ext uri="{FF2B5EF4-FFF2-40B4-BE49-F238E27FC236}">
                <a16:creationId xmlns:a16="http://schemas.microsoft.com/office/drawing/2014/main" id="{B2EAD5DE-5347-D83B-59DE-C1C5F03385DD}"/>
              </a:ext>
            </a:extLst>
          </p:cNvPr>
          <p:cNvSpPr/>
          <p:nvPr/>
        </p:nvSpPr>
        <p:spPr>
          <a:xfrm>
            <a:off x="4729285" y="6238740"/>
            <a:ext cx="711753" cy="338554"/>
          </a:xfrm>
          <a:prstGeom prst="snip2DiagRect">
            <a:avLst>
              <a:gd name="adj1" fmla="val 0"/>
              <a:gd name="adj2" fmla="val 10228"/>
            </a:avLst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VI</a:t>
            </a:r>
          </a:p>
        </p:txBody>
      </p:sp>
      <p:sp>
        <p:nvSpPr>
          <p:cNvPr id="75" name="Rectangle : avec coins rognés en diagonale 74">
            <a:extLst>
              <a:ext uri="{FF2B5EF4-FFF2-40B4-BE49-F238E27FC236}">
                <a16:creationId xmlns:a16="http://schemas.microsoft.com/office/drawing/2014/main" id="{9F845D1D-8092-A671-0CFC-4DD4BD27765B}"/>
              </a:ext>
            </a:extLst>
          </p:cNvPr>
          <p:cNvSpPr/>
          <p:nvPr/>
        </p:nvSpPr>
        <p:spPr>
          <a:xfrm>
            <a:off x="5747961" y="5382246"/>
            <a:ext cx="711753" cy="338554"/>
          </a:xfrm>
          <a:prstGeom prst="snip2DiagRect">
            <a:avLst>
              <a:gd name="adj1" fmla="val 0"/>
              <a:gd name="adj2" fmla="val 10228"/>
            </a:avLst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I</a:t>
            </a:r>
          </a:p>
        </p:txBody>
      </p:sp>
      <p:sp>
        <p:nvSpPr>
          <p:cNvPr id="76" name="Rectangle : avec coins rognés en diagonale 75">
            <a:extLst>
              <a:ext uri="{FF2B5EF4-FFF2-40B4-BE49-F238E27FC236}">
                <a16:creationId xmlns:a16="http://schemas.microsoft.com/office/drawing/2014/main" id="{424802E5-A129-175B-721B-13687A791D01}"/>
              </a:ext>
            </a:extLst>
          </p:cNvPr>
          <p:cNvSpPr/>
          <p:nvPr/>
        </p:nvSpPr>
        <p:spPr>
          <a:xfrm>
            <a:off x="5747958" y="4959283"/>
            <a:ext cx="711753" cy="338554"/>
          </a:xfrm>
          <a:prstGeom prst="snip2DiagRect">
            <a:avLst>
              <a:gd name="adj1" fmla="val 0"/>
              <a:gd name="adj2" fmla="val 10228"/>
            </a:avLst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C</a:t>
            </a:r>
          </a:p>
        </p:txBody>
      </p:sp>
      <p:sp>
        <p:nvSpPr>
          <p:cNvPr id="77" name="Rectangle : avec coins rognés en diagonale 76">
            <a:extLst>
              <a:ext uri="{FF2B5EF4-FFF2-40B4-BE49-F238E27FC236}">
                <a16:creationId xmlns:a16="http://schemas.microsoft.com/office/drawing/2014/main" id="{E1E7A9AF-4760-B62E-AEAE-017F6AE220F9}"/>
              </a:ext>
            </a:extLst>
          </p:cNvPr>
          <p:cNvSpPr/>
          <p:nvPr/>
        </p:nvSpPr>
        <p:spPr>
          <a:xfrm>
            <a:off x="4729284" y="4963684"/>
            <a:ext cx="711753" cy="338554"/>
          </a:xfrm>
          <a:prstGeom prst="snip2DiagRect">
            <a:avLst>
              <a:gd name="adj1" fmla="val 0"/>
              <a:gd name="adj2" fmla="val 10228"/>
            </a:avLst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I</a:t>
            </a:r>
          </a:p>
        </p:txBody>
      </p:sp>
      <p:sp>
        <p:nvSpPr>
          <p:cNvPr id="78" name="Rectangle : avec coins rognés en diagonale 77">
            <a:extLst>
              <a:ext uri="{FF2B5EF4-FFF2-40B4-BE49-F238E27FC236}">
                <a16:creationId xmlns:a16="http://schemas.microsoft.com/office/drawing/2014/main" id="{AAA054AF-4467-FDBD-017A-FE6FCEC54661}"/>
              </a:ext>
            </a:extLst>
          </p:cNvPr>
          <p:cNvSpPr/>
          <p:nvPr/>
        </p:nvSpPr>
        <p:spPr>
          <a:xfrm>
            <a:off x="5747958" y="5812330"/>
            <a:ext cx="711753" cy="338554"/>
          </a:xfrm>
          <a:prstGeom prst="snip2DiagRect">
            <a:avLst>
              <a:gd name="adj1" fmla="val 0"/>
              <a:gd name="adj2" fmla="val 10228"/>
            </a:avLst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VI</a:t>
            </a:r>
          </a:p>
        </p:txBody>
      </p:sp>
      <p:sp>
        <p:nvSpPr>
          <p:cNvPr id="79" name="Rectangle : avec coins rognés en diagonale 78">
            <a:extLst>
              <a:ext uri="{FF2B5EF4-FFF2-40B4-BE49-F238E27FC236}">
                <a16:creationId xmlns:a16="http://schemas.microsoft.com/office/drawing/2014/main" id="{59405B35-AB77-531D-BCBD-8995301E8EA0}"/>
              </a:ext>
            </a:extLst>
          </p:cNvPr>
          <p:cNvSpPr/>
          <p:nvPr/>
        </p:nvSpPr>
        <p:spPr>
          <a:xfrm>
            <a:off x="5747958" y="6235293"/>
            <a:ext cx="711753" cy="338554"/>
          </a:xfrm>
          <a:prstGeom prst="snip2DiagRect">
            <a:avLst>
              <a:gd name="adj1" fmla="val 0"/>
              <a:gd name="adj2" fmla="val 10228"/>
            </a:avLst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VI</a:t>
            </a:r>
          </a:p>
        </p:txBody>
      </p:sp>
    </p:spTree>
    <p:extLst>
      <p:ext uri="{BB962C8B-B14F-4D97-AF65-F5344CB8AC3E}">
        <p14:creationId xmlns:p14="http://schemas.microsoft.com/office/powerpoint/2010/main" val="14100819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360A5B-CE17-7172-B301-3A874AFBD9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711BF71-9829-803E-04EC-28B4F95696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329" y="274536"/>
            <a:ext cx="6836893" cy="685800"/>
          </a:xfrm>
        </p:spPr>
        <p:txBody>
          <a:bodyPr/>
          <a:lstStyle/>
          <a:p>
            <a:r>
              <a:rPr lang="fr-FR" dirty="0"/>
              <a:t>Modalités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94556CF-917A-71DC-35E4-D3AD2AA664BA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5" name="Image 4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A5CF15CD-7405-1280-B38F-E708010B80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409" y="150610"/>
            <a:ext cx="1379153" cy="919435"/>
          </a:xfrm>
          <a:prstGeom prst="rect">
            <a:avLst/>
          </a:prstGeom>
        </p:spPr>
      </p:pic>
      <p:pic>
        <p:nvPicPr>
          <p:cNvPr id="7" name="Image 6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F44617E0-F8C4-19E1-F9E1-0B48C3B448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117" y="-18322"/>
            <a:ext cx="3060700" cy="12573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7780088-E38D-B7E2-7D97-691316CB0A9A}"/>
              </a:ext>
            </a:extLst>
          </p:cNvPr>
          <p:cNvSpPr/>
          <p:nvPr/>
        </p:nvSpPr>
        <p:spPr bwMode="auto">
          <a:xfrm>
            <a:off x="6960096" y="1052736"/>
            <a:ext cx="5163892" cy="91128"/>
          </a:xfrm>
          <a:prstGeom prst="rect">
            <a:avLst/>
          </a:prstGeom>
          <a:solidFill>
            <a:srgbClr val="FA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6" name="Flèche : pentagone 5">
            <a:extLst>
              <a:ext uri="{FF2B5EF4-FFF2-40B4-BE49-F238E27FC236}">
                <a16:creationId xmlns:a16="http://schemas.microsoft.com/office/drawing/2014/main" id="{7A4A293B-CBA3-5123-E25A-6CEF2B0F30CA}"/>
              </a:ext>
            </a:extLst>
          </p:cNvPr>
          <p:cNvSpPr/>
          <p:nvPr/>
        </p:nvSpPr>
        <p:spPr>
          <a:xfrm>
            <a:off x="9008724" y="2691044"/>
            <a:ext cx="2561364" cy="369332"/>
          </a:xfrm>
          <a:prstGeom prst="homePlat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/>
              <a:t>5 séances de TD</a:t>
            </a:r>
          </a:p>
        </p:txBody>
      </p:sp>
      <p:sp>
        <p:nvSpPr>
          <p:cNvPr id="11" name="Flèche : pentagone 10">
            <a:extLst>
              <a:ext uri="{FF2B5EF4-FFF2-40B4-BE49-F238E27FC236}">
                <a16:creationId xmlns:a16="http://schemas.microsoft.com/office/drawing/2014/main" id="{EB432079-4FA3-8ADF-4944-C436FBDC9823}"/>
              </a:ext>
            </a:extLst>
          </p:cNvPr>
          <p:cNvSpPr/>
          <p:nvPr/>
        </p:nvSpPr>
        <p:spPr>
          <a:xfrm>
            <a:off x="9008724" y="1940503"/>
            <a:ext cx="2561364" cy="369332"/>
          </a:xfrm>
          <a:prstGeom prst="homePlat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/>
              <a:t>8 séances de TP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1528B164-FAA8-5B4F-B5D4-6514F420127C}"/>
              </a:ext>
            </a:extLst>
          </p:cNvPr>
          <p:cNvSpPr txBox="1"/>
          <p:nvPr/>
        </p:nvSpPr>
        <p:spPr>
          <a:xfrm>
            <a:off x="9320309" y="2316780"/>
            <a:ext cx="193819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/>
              <a:t>4h30 / en binôme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BF6D27A8-6238-CB36-57C6-846006262CFA}"/>
              </a:ext>
            </a:extLst>
          </p:cNvPr>
          <p:cNvSpPr txBox="1"/>
          <p:nvPr/>
        </p:nvSpPr>
        <p:spPr>
          <a:xfrm>
            <a:off x="9320308" y="3103256"/>
            <a:ext cx="193819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/>
              <a:t>1h30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7D6CFF0A-6650-F111-6C9D-94A96282B8DC}"/>
              </a:ext>
            </a:extLst>
          </p:cNvPr>
          <p:cNvSpPr txBox="1"/>
          <p:nvPr/>
        </p:nvSpPr>
        <p:spPr>
          <a:xfrm>
            <a:off x="907225" y="2632626"/>
            <a:ext cx="688346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Module d’enseignement s’inscrivant dans le </a:t>
            </a:r>
            <a:br>
              <a:rPr lang="fr-FR" dirty="0"/>
            </a:br>
            <a:r>
              <a:rPr lang="fr-FR" sz="2400" b="1" dirty="0">
                <a:solidFill>
                  <a:srgbClr val="002060"/>
                </a:solidFill>
              </a:rPr>
              <a:t>déploiement de l’approche par compétences </a:t>
            </a:r>
            <a:endParaRPr lang="fr-FR" dirty="0">
              <a:solidFill>
                <a:srgbClr val="002060"/>
              </a:solidFill>
            </a:endParaRPr>
          </a:p>
          <a:p>
            <a:endParaRPr lang="fr-FR" dirty="0"/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9901E493-4180-1566-C1E0-FABD97456C7E}"/>
              </a:ext>
            </a:extLst>
          </p:cNvPr>
          <p:cNvSpPr txBox="1"/>
          <p:nvPr/>
        </p:nvSpPr>
        <p:spPr>
          <a:xfrm>
            <a:off x="933498" y="1765148"/>
            <a:ext cx="478150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i="1" dirty="0"/>
              <a:t>Volume horaire de 46,5h </a:t>
            </a:r>
            <a:r>
              <a:rPr lang="fr-FR" dirty="0"/>
              <a:t>pour </a:t>
            </a:r>
            <a:r>
              <a:rPr lang="fr-FR" b="1" dirty="0"/>
              <a:t>5 ECTS</a:t>
            </a:r>
            <a:r>
              <a:rPr lang="fr-FR" dirty="0"/>
              <a:t> </a:t>
            </a:r>
            <a:br>
              <a:rPr lang="fr-FR" dirty="0"/>
            </a:br>
            <a:r>
              <a:rPr lang="fr-FR" sz="1400" dirty="0"/>
              <a:t>(</a:t>
            </a:r>
            <a:r>
              <a:rPr lang="fr-FR" sz="1400" i="1" dirty="0" err="1"/>
              <a:t>European</a:t>
            </a:r>
            <a:r>
              <a:rPr lang="fr-FR" sz="1400" i="1" dirty="0"/>
              <a:t> </a:t>
            </a:r>
            <a:r>
              <a:rPr lang="fr-FR" sz="1400" i="1" dirty="0" err="1"/>
              <a:t>Credit</a:t>
            </a:r>
            <a:r>
              <a:rPr lang="fr-FR" sz="1400" i="1" dirty="0"/>
              <a:t> Transfer and Accumulation System</a:t>
            </a:r>
            <a:r>
              <a:rPr lang="fr-FR" sz="1400" dirty="0"/>
              <a:t>) </a:t>
            </a:r>
            <a:endParaRPr lang="fr-FR" dirty="0"/>
          </a:p>
        </p:txBody>
      </p:sp>
      <p:sp>
        <p:nvSpPr>
          <p:cNvPr id="28" name="Rectangle : coins arrondis 27">
            <a:extLst>
              <a:ext uri="{FF2B5EF4-FFF2-40B4-BE49-F238E27FC236}">
                <a16:creationId xmlns:a16="http://schemas.microsoft.com/office/drawing/2014/main" id="{4EE0A1CD-6820-5F5D-F127-4DD5F45B5C7B}"/>
              </a:ext>
            </a:extLst>
          </p:cNvPr>
          <p:cNvSpPr/>
          <p:nvPr/>
        </p:nvSpPr>
        <p:spPr>
          <a:xfrm>
            <a:off x="5715000" y="1832187"/>
            <a:ext cx="1481328" cy="369332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/>
              <a:t>16 % du S6</a:t>
            </a:r>
          </a:p>
        </p:txBody>
      </p:sp>
      <p:sp>
        <p:nvSpPr>
          <p:cNvPr id="29" name="Rectangle : coins arrondis 28">
            <a:extLst>
              <a:ext uri="{FF2B5EF4-FFF2-40B4-BE49-F238E27FC236}">
                <a16:creationId xmlns:a16="http://schemas.microsoft.com/office/drawing/2014/main" id="{00591BE1-4A5F-D335-7CFD-1C01D5257EC4}"/>
              </a:ext>
            </a:extLst>
          </p:cNvPr>
          <p:cNvSpPr/>
          <p:nvPr/>
        </p:nvSpPr>
        <p:spPr>
          <a:xfrm>
            <a:off x="9008722" y="5308661"/>
            <a:ext cx="2561364" cy="1144226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/>
              <a:t>Responsables</a:t>
            </a:r>
          </a:p>
          <a:p>
            <a:pPr algn="ctr"/>
            <a:endParaRPr lang="fr-FR" sz="1200" b="1" dirty="0"/>
          </a:p>
          <a:p>
            <a:pPr algn="ctr"/>
            <a:r>
              <a:rPr lang="fr-FR" sz="1600" dirty="0"/>
              <a:t>Fabienne BERNARD</a:t>
            </a:r>
          </a:p>
          <a:p>
            <a:pPr algn="ctr"/>
            <a:r>
              <a:rPr lang="fr-FR" sz="1600" dirty="0"/>
              <a:t>Julien VILLEMEJANE</a:t>
            </a:r>
          </a:p>
        </p:txBody>
      </p:sp>
      <p:pic>
        <p:nvPicPr>
          <p:cNvPr id="30" name="Image 29">
            <a:extLst>
              <a:ext uri="{FF2B5EF4-FFF2-40B4-BE49-F238E27FC236}">
                <a16:creationId xmlns:a16="http://schemas.microsoft.com/office/drawing/2014/main" id="{1B36B4A1-CBCF-9702-BB0F-A279D574C8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498" y="3639887"/>
            <a:ext cx="4181974" cy="2806406"/>
          </a:xfrm>
          <a:prstGeom prst="rect">
            <a:avLst/>
          </a:prstGeom>
        </p:spPr>
      </p:pic>
      <p:sp>
        <p:nvSpPr>
          <p:cNvPr id="31" name="ZoneTexte 30">
            <a:extLst>
              <a:ext uri="{FF2B5EF4-FFF2-40B4-BE49-F238E27FC236}">
                <a16:creationId xmlns:a16="http://schemas.microsoft.com/office/drawing/2014/main" id="{98E5BB83-F504-6A4A-89E7-4B4D155C3838}"/>
              </a:ext>
            </a:extLst>
          </p:cNvPr>
          <p:cNvSpPr txBox="1"/>
          <p:nvPr/>
        </p:nvSpPr>
        <p:spPr>
          <a:xfrm>
            <a:off x="1650983" y="6441736"/>
            <a:ext cx="37415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>
                <a:solidFill>
                  <a:srgbClr val="002060"/>
                </a:solidFill>
              </a:rPr>
              <a:t>https://tinyurl.com/APC-IOGS</a:t>
            </a: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8AB0C6A-8997-082C-C74E-7CB47D5903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463" y="4175244"/>
            <a:ext cx="1893645" cy="1893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F29B3C5-A825-CDDD-72FA-A93624B24DEC}"/>
              </a:ext>
            </a:extLst>
          </p:cNvPr>
          <p:cNvSpPr/>
          <p:nvPr/>
        </p:nvSpPr>
        <p:spPr bwMode="auto">
          <a:xfrm>
            <a:off x="933498" y="4725144"/>
            <a:ext cx="1367419" cy="792088"/>
          </a:xfrm>
          <a:prstGeom prst="rect">
            <a:avLst/>
          </a:prstGeom>
          <a:noFill/>
          <a:ln w="57150" cap="flat" cmpd="sng" algn="ctr">
            <a:solidFill>
              <a:srgbClr val="FA960A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 w="57150">
                <a:solidFill>
                  <a:srgbClr val="FA960A"/>
                </a:solidFill>
              </a:ln>
              <a:noFill/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30CD103-1848-233F-8853-09392424E032}"/>
              </a:ext>
            </a:extLst>
          </p:cNvPr>
          <p:cNvSpPr/>
          <p:nvPr/>
        </p:nvSpPr>
        <p:spPr bwMode="auto">
          <a:xfrm>
            <a:off x="933498" y="5572782"/>
            <a:ext cx="1367419" cy="792088"/>
          </a:xfrm>
          <a:prstGeom prst="rect">
            <a:avLst/>
          </a:prstGeom>
          <a:noFill/>
          <a:ln w="57150" cap="flat" cmpd="sng" algn="ctr">
            <a:solidFill>
              <a:srgbClr val="FA960A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 w="57150">
                <a:solidFill>
                  <a:srgbClr val="FA960A"/>
                </a:solidFill>
              </a:ln>
              <a:noFill/>
              <a:effectLst/>
              <a:latin typeface="Arial" charset="0"/>
              <a:ea typeface="MS PGothic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070516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FF1A6A-6483-D95D-9883-3EFE36009B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BF6763D-4DF8-C0E0-BFC6-02B8A4382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329" y="274536"/>
            <a:ext cx="6836893" cy="685800"/>
          </a:xfrm>
        </p:spPr>
        <p:txBody>
          <a:bodyPr/>
          <a:lstStyle/>
          <a:p>
            <a:r>
              <a:rPr lang="fr-FR" dirty="0"/>
              <a:t>Modalités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AC95AB3-CFC2-50C8-4C37-61AA97F6C6FB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5" name="Image 4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9477ACE5-B7D5-98DA-D3BC-D6F909624F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409" y="150610"/>
            <a:ext cx="1379153" cy="919435"/>
          </a:xfrm>
          <a:prstGeom prst="rect">
            <a:avLst/>
          </a:prstGeom>
        </p:spPr>
      </p:pic>
      <p:pic>
        <p:nvPicPr>
          <p:cNvPr id="7" name="Image 6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35469BE2-7C5A-C432-1360-FE4BF5543A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117" y="-18322"/>
            <a:ext cx="3060700" cy="12573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F980A65-F322-4497-148F-0B0488231B5D}"/>
              </a:ext>
            </a:extLst>
          </p:cNvPr>
          <p:cNvSpPr/>
          <p:nvPr/>
        </p:nvSpPr>
        <p:spPr bwMode="auto">
          <a:xfrm>
            <a:off x="6960096" y="1052736"/>
            <a:ext cx="5163892" cy="91128"/>
          </a:xfrm>
          <a:prstGeom prst="rect">
            <a:avLst/>
          </a:prstGeom>
          <a:solidFill>
            <a:srgbClr val="FA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BD372F6B-C04A-AD71-BE76-8D1584F980FF}"/>
              </a:ext>
            </a:extLst>
          </p:cNvPr>
          <p:cNvSpPr txBox="1"/>
          <p:nvPr/>
        </p:nvSpPr>
        <p:spPr>
          <a:xfrm>
            <a:off x="907225" y="1583471"/>
            <a:ext cx="287550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400" b="1" dirty="0">
                <a:solidFill>
                  <a:srgbClr val="002060"/>
                </a:solidFill>
              </a:rPr>
              <a:t>Travail en séance</a:t>
            </a:r>
            <a:endParaRPr lang="fr-FR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807619E6-ABF2-F0D4-E402-F5B2D0008B78}"/>
              </a:ext>
            </a:extLst>
          </p:cNvPr>
          <p:cNvSpPr txBox="1"/>
          <p:nvPr/>
        </p:nvSpPr>
        <p:spPr>
          <a:xfrm>
            <a:off x="4658248" y="1582783"/>
            <a:ext cx="287550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400" b="1" dirty="0">
                <a:solidFill>
                  <a:srgbClr val="002060"/>
                </a:solidFill>
              </a:rPr>
              <a:t>Livrables</a:t>
            </a:r>
            <a:endParaRPr lang="fr-FR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89AB4850-A02D-0C55-7C96-A884412E47DF}"/>
              </a:ext>
            </a:extLst>
          </p:cNvPr>
          <p:cNvSpPr txBox="1"/>
          <p:nvPr/>
        </p:nvSpPr>
        <p:spPr>
          <a:xfrm>
            <a:off x="8409272" y="1582783"/>
            <a:ext cx="287550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400" b="1" dirty="0">
                <a:solidFill>
                  <a:srgbClr val="002060"/>
                </a:solidFill>
              </a:rPr>
              <a:t>Validation UE</a:t>
            </a:r>
            <a:endParaRPr lang="fr-FR" dirty="0"/>
          </a:p>
        </p:txBody>
      </p: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1FBA6783-5E28-3AA5-CB48-6DF9E18EE219}"/>
              </a:ext>
            </a:extLst>
          </p:cNvPr>
          <p:cNvCxnSpPr/>
          <p:nvPr/>
        </p:nvCxnSpPr>
        <p:spPr>
          <a:xfrm>
            <a:off x="4132447" y="1582783"/>
            <a:ext cx="0" cy="49543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62FFE62A-832D-F3A9-0489-E9A7C1C3421E}"/>
              </a:ext>
            </a:extLst>
          </p:cNvPr>
          <p:cNvCxnSpPr/>
          <p:nvPr/>
        </p:nvCxnSpPr>
        <p:spPr>
          <a:xfrm>
            <a:off x="8067576" y="1582783"/>
            <a:ext cx="0" cy="49543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ZoneTexte 15">
            <a:extLst>
              <a:ext uri="{FF2B5EF4-FFF2-40B4-BE49-F238E27FC236}">
                <a16:creationId xmlns:a16="http://schemas.microsoft.com/office/drawing/2014/main" id="{F1D5B4C6-2AED-4091-894C-5696A23A3C8C}"/>
              </a:ext>
            </a:extLst>
          </p:cNvPr>
          <p:cNvSpPr txBox="1"/>
          <p:nvPr/>
        </p:nvSpPr>
        <p:spPr>
          <a:xfrm>
            <a:off x="8335480" y="2720672"/>
            <a:ext cx="3358810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fr-FR" sz="2000" dirty="0"/>
              <a:t>Être </a:t>
            </a:r>
            <a:r>
              <a:rPr lang="fr-FR" sz="2000" b="1" dirty="0" err="1"/>
              <a:t>présent·es</a:t>
            </a:r>
            <a:r>
              <a:rPr lang="fr-FR" sz="2000" b="1" dirty="0"/>
              <a:t> et </a:t>
            </a:r>
            <a:r>
              <a:rPr lang="fr-FR" sz="2000" b="1" dirty="0" err="1"/>
              <a:t>actif·ves</a:t>
            </a:r>
            <a:r>
              <a:rPr lang="fr-FR" sz="2000" b="1" dirty="0"/>
              <a:t> </a:t>
            </a:r>
            <a:br>
              <a:rPr lang="fr-FR" sz="2000" dirty="0"/>
            </a:br>
            <a:r>
              <a:rPr lang="fr-FR" sz="1600" dirty="0"/>
              <a:t>à toutes les séances </a:t>
            </a:r>
            <a:br>
              <a:rPr lang="fr-FR" sz="1600" dirty="0"/>
            </a:br>
            <a:r>
              <a:rPr lang="fr-FR" sz="1600" dirty="0"/>
              <a:t>de TD et de TP</a:t>
            </a:r>
            <a:endParaRPr lang="fr-FR" sz="2000" dirty="0"/>
          </a:p>
          <a:p>
            <a:pPr marL="342900" indent="-342900"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endParaRPr lang="fr-FR" sz="2000" dirty="0"/>
          </a:p>
          <a:p>
            <a:pPr marL="342900" indent="-342900"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fr-FR" sz="2000" b="1" dirty="0"/>
              <a:t>Fournir l’ensemble des livrables</a:t>
            </a:r>
            <a:endParaRPr lang="fr-FR" sz="2000" dirty="0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7F229AA9-E9C4-958D-B079-45A4BFD23483}"/>
              </a:ext>
            </a:extLst>
          </p:cNvPr>
          <p:cNvSpPr txBox="1"/>
          <p:nvPr/>
        </p:nvSpPr>
        <p:spPr>
          <a:xfrm>
            <a:off x="4236659" y="2181658"/>
            <a:ext cx="3358810" cy="2492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fr-FR" sz="2000" b="1" dirty="0"/>
              <a:t>Test individuel </a:t>
            </a:r>
            <a:r>
              <a:rPr lang="fr-FR" sz="2000" dirty="0"/>
              <a:t>(environ 2h) sur les systèmes embarqués</a:t>
            </a:r>
          </a:p>
          <a:p>
            <a:pPr marL="342900" indent="-342900"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endParaRPr lang="fr-FR" sz="2000" dirty="0"/>
          </a:p>
          <a:p>
            <a:pPr marL="342900" indent="-342900"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fr-FR" sz="2000" b="1" dirty="0"/>
              <a:t>DISC </a:t>
            </a:r>
            <a:br>
              <a:rPr lang="fr-FR" sz="2000" b="1" dirty="0"/>
            </a:br>
            <a:r>
              <a:rPr lang="fr-FR" sz="2000" dirty="0"/>
              <a:t>Document Individuel de Suivi de Compétences</a:t>
            </a:r>
          </a:p>
          <a:p>
            <a:pPr marL="742950" lvl="1" indent="-285750">
              <a:buFont typeface="Arial" panose="020B0604020202020204" pitchFamily="34" charset="0"/>
              <a:buChar char="►"/>
            </a:pPr>
            <a:r>
              <a:rPr lang="fr-FR" sz="1600" b="1" i="1" dirty="0"/>
              <a:t>Diaporama commenté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720BB552-4E2B-6538-1AD4-912E230D864E}"/>
              </a:ext>
            </a:extLst>
          </p:cNvPr>
          <p:cNvSpPr txBox="1"/>
          <p:nvPr/>
        </p:nvSpPr>
        <p:spPr>
          <a:xfrm>
            <a:off x="4987446" y="5053673"/>
            <a:ext cx="260802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ctr"/>
            <a:r>
              <a:rPr lang="fr-FR" sz="1800" b="1" i="0" dirty="0">
                <a:solidFill>
                  <a:srgbClr val="0A3260"/>
                </a:solidFill>
                <a:effectLst/>
                <a:latin typeface="Montserrat" panose="00000500000000000000" pitchFamily="2" charset="0"/>
              </a:rPr>
              <a:t>Valider</a:t>
            </a:r>
            <a:r>
              <a:rPr lang="fr-FR" sz="1800" b="0" i="0" dirty="0">
                <a:solidFill>
                  <a:srgbClr val="0A3260"/>
                </a:solidFill>
                <a:effectLst/>
                <a:latin typeface="Montserrat" panose="00000500000000000000" pitchFamily="2" charset="0"/>
              </a:rPr>
              <a:t> une solution technologique 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31FBC4C9-DDB8-8A86-7220-1D53A0EB0C92}"/>
              </a:ext>
            </a:extLst>
          </p:cNvPr>
          <p:cNvSpPr txBox="1"/>
          <p:nvPr/>
        </p:nvSpPr>
        <p:spPr>
          <a:xfrm>
            <a:off x="5004331" y="5706528"/>
            <a:ext cx="27071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b="1" dirty="0">
                <a:solidFill>
                  <a:srgbClr val="002060"/>
                </a:solidFill>
              </a:rPr>
              <a:t>Travailler en équipe </a:t>
            </a:r>
            <a:endParaRPr lang="fr-FR" dirty="0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DCA65441-6975-B285-A99F-5FF416E93659}"/>
              </a:ext>
            </a:extLst>
          </p:cNvPr>
          <p:cNvSpPr txBox="1"/>
          <p:nvPr/>
        </p:nvSpPr>
        <p:spPr>
          <a:xfrm>
            <a:off x="423918" y="2189678"/>
            <a:ext cx="3358810" cy="36317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fr-FR" b="1" dirty="0"/>
              <a:t>Suivre les sujets de TP/mini-projets</a:t>
            </a:r>
          </a:p>
          <a:p>
            <a:endParaRPr lang="fr-FR" dirty="0"/>
          </a:p>
          <a:p>
            <a:pPr marL="342900" indent="-342900"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fr-FR" dirty="0"/>
              <a:t>Utiliser une </a:t>
            </a:r>
            <a:r>
              <a:rPr lang="fr-FR" b="1" dirty="0"/>
              <a:t>plateforme de travail collaboratif </a:t>
            </a:r>
            <a:r>
              <a:rPr lang="fr-FR" dirty="0"/>
              <a:t>(Notion, Teams…)</a:t>
            </a:r>
          </a:p>
          <a:p>
            <a:pPr marL="800100" lvl="1" indent="-342900"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fr-FR" sz="1600" dirty="0"/>
              <a:t>Compte-rendu / Résultats</a:t>
            </a:r>
          </a:p>
          <a:p>
            <a:pPr marL="800100" lvl="1" indent="-342900"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fr-FR" sz="1600" dirty="0"/>
              <a:t>Suivi du travail</a:t>
            </a:r>
          </a:p>
          <a:p>
            <a:pPr marL="342900" indent="-342900"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endParaRPr lang="fr-FR" dirty="0"/>
          </a:p>
          <a:p>
            <a:pPr marL="342900" indent="-342900"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fr-FR" b="1" dirty="0"/>
              <a:t>Documenter les tests réalisés </a:t>
            </a:r>
            <a:r>
              <a:rPr lang="fr-FR" dirty="0"/>
              <a:t>pour valider les fonctionnalités mise en œuvre </a:t>
            </a:r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A38F0716-C656-A793-0099-0ABC2E03B1FD}"/>
              </a:ext>
            </a:extLst>
          </p:cNvPr>
          <p:cNvSpPr/>
          <p:nvPr/>
        </p:nvSpPr>
        <p:spPr>
          <a:xfrm>
            <a:off x="3512555" y="4967441"/>
            <a:ext cx="136752" cy="14163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FB5C3009-3C30-4276-D8B1-22A89B470753}"/>
              </a:ext>
            </a:extLst>
          </p:cNvPr>
          <p:cNvSpPr/>
          <p:nvPr/>
        </p:nvSpPr>
        <p:spPr>
          <a:xfrm>
            <a:off x="3494971" y="4137574"/>
            <a:ext cx="136752" cy="14163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4" name="Connecteur : en arc 23">
            <a:extLst>
              <a:ext uri="{FF2B5EF4-FFF2-40B4-BE49-F238E27FC236}">
                <a16:creationId xmlns:a16="http://schemas.microsoft.com/office/drawing/2014/main" id="{BF04E107-A438-7A51-0039-61A7A80C4AE4}"/>
              </a:ext>
            </a:extLst>
          </p:cNvPr>
          <p:cNvCxnSpPr>
            <a:cxnSpLocks/>
            <a:stCxn id="23" idx="6"/>
            <a:endCxn id="25" idx="0"/>
          </p:cNvCxnSpPr>
          <p:nvPr/>
        </p:nvCxnSpPr>
        <p:spPr>
          <a:xfrm>
            <a:off x="3631723" y="4208393"/>
            <a:ext cx="860434" cy="1079433"/>
          </a:xfrm>
          <a:prstGeom prst="curvedConnector2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Ellipse 24">
            <a:extLst>
              <a:ext uri="{FF2B5EF4-FFF2-40B4-BE49-F238E27FC236}">
                <a16:creationId xmlns:a16="http://schemas.microsoft.com/office/drawing/2014/main" id="{E8713AF1-A9D7-8A8E-E55B-22F396CB451B}"/>
              </a:ext>
            </a:extLst>
          </p:cNvPr>
          <p:cNvSpPr/>
          <p:nvPr/>
        </p:nvSpPr>
        <p:spPr>
          <a:xfrm>
            <a:off x="4052243" y="5287826"/>
            <a:ext cx="879827" cy="788033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DISC</a:t>
            </a:r>
          </a:p>
        </p:txBody>
      </p:sp>
      <p:cxnSp>
        <p:nvCxnSpPr>
          <p:cNvPr id="26" name="Connecteur : en arc 25">
            <a:extLst>
              <a:ext uri="{FF2B5EF4-FFF2-40B4-BE49-F238E27FC236}">
                <a16:creationId xmlns:a16="http://schemas.microsoft.com/office/drawing/2014/main" id="{D2C48334-1D34-301D-99C9-025B668837CA}"/>
              </a:ext>
            </a:extLst>
          </p:cNvPr>
          <p:cNvCxnSpPr>
            <a:cxnSpLocks/>
            <a:stCxn id="22" idx="6"/>
            <a:endCxn id="25" idx="1"/>
          </p:cNvCxnSpPr>
          <p:nvPr/>
        </p:nvCxnSpPr>
        <p:spPr>
          <a:xfrm>
            <a:off x="3649307" y="5038260"/>
            <a:ext cx="531784" cy="364971"/>
          </a:xfrm>
          <a:prstGeom prst="curvedConnector2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 : en arc 32">
            <a:extLst>
              <a:ext uri="{FF2B5EF4-FFF2-40B4-BE49-F238E27FC236}">
                <a16:creationId xmlns:a16="http://schemas.microsoft.com/office/drawing/2014/main" id="{1D9F3762-0F75-3AAF-5EBB-ED9D7C843FE5}"/>
              </a:ext>
            </a:extLst>
          </p:cNvPr>
          <p:cNvCxnSpPr>
            <a:cxnSpLocks/>
            <a:stCxn id="25" idx="5"/>
            <a:endCxn id="34" idx="4"/>
          </p:cNvCxnSpPr>
          <p:nvPr/>
        </p:nvCxnSpPr>
        <p:spPr>
          <a:xfrm rot="5400000" flipH="1" flipV="1">
            <a:off x="6067506" y="3580046"/>
            <a:ext cx="1116123" cy="3644693"/>
          </a:xfrm>
          <a:prstGeom prst="curvedConnector3">
            <a:avLst>
              <a:gd name="adj1" fmla="val -30821"/>
            </a:avLst>
          </a:prstGeom>
          <a:ln w="38100">
            <a:solidFill>
              <a:srgbClr val="00B0F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Ellipse 33">
            <a:extLst>
              <a:ext uri="{FF2B5EF4-FFF2-40B4-BE49-F238E27FC236}">
                <a16:creationId xmlns:a16="http://schemas.microsoft.com/office/drawing/2014/main" id="{C77CDE9D-D333-3EB3-A372-C7367889D116}"/>
              </a:ext>
            </a:extLst>
          </p:cNvPr>
          <p:cNvSpPr/>
          <p:nvPr/>
        </p:nvSpPr>
        <p:spPr>
          <a:xfrm>
            <a:off x="8294427" y="4543125"/>
            <a:ext cx="306975" cy="301206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621435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ED81AA-BCD9-C3FB-38FC-5B1B651AF2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903FCF8-A44F-BB2A-335D-F1388639F8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329" y="274536"/>
            <a:ext cx="6836893" cy="685800"/>
          </a:xfrm>
        </p:spPr>
        <p:txBody>
          <a:bodyPr/>
          <a:lstStyle/>
          <a:p>
            <a:r>
              <a:rPr lang="fr-FR" dirty="0"/>
              <a:t>DISC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2769239-E460-DB8C-A9DA-ECB39EACE7F2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5" name="Image 4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F3E1BD84-915F-ED30-4E95-09AF874D13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409" y="150610"/>
            <a:ext cx="1379153" cy="919435"/>
          </a:xfrm>
          <a:prstGeom prst="rect">
            <a:avLst/>
          </a:prstGeom>
        </p:spPr>
      </p:pic>
      <p:pic>
        <p:nvPicPr>
          <p:cNvPr id="7" name="Image 6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A529ED5E-F424-0672-E2E7-009A61B658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117" y="-18322"/>
            <a:ext cx="3060700" cy="12573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0EB3E30-DCF1-868F-77C4-A8D8097644BC}"/>
              </a:ext>
            </a:extLst>
          </p:cNvPr>
          <p:cNvSpPr/>
          <p:nvPr/>
        </p:nvSpPr>
        <p:spPr bwMode="auto">
          <a:xfrm>
            <a:off x="6960096" y="1052736"/>
            <a:ext cx="5163892" cy="91128"/>
          </a:xfrm>
          <a:prstGeom prst="rect">
            <a:avLst/>
          </a:prstGeom>
          <a:solidFill>
            <a:srgbClr val="FA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2271D10C-481B-9F20-78E4-8AB0B96A7D26}"/>
              </a:ext>
            </a:extLst>
          </p:cNvPr>
          <p:cNvSpPr txBox="1"/>
          <p:nvPr/>
        </p:nvSpPr>
        <p:spPr>
          <a:xfrm>
            <a:off x="771212" y="1789834"/>
            <a:ext cx="287550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400" b="1" dirty="0">
                <a:solidFill>
                  <a:srgbClr val="002060"/>
                </a:solidFill>
              </a:rPr>
              <a:t>DISC</a:t>
            </a:r>
            <a:endParaRPr lang="fr-FR" dirty="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9E8AE1C7-1C49-2055-7B9D-A95A0E2617B5}"/>
              </a:ext>
            </a:extLst>
          </p:cNvPr>
          <p:cNvSpPr txBox="1"/>
          <p:nvPr/>
        </p:nvSpPr>
        <p:spPr>
          <a:xfrm>
            <a:off x="8409271" y="2687192"/>
            <a:ext cx="287550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400" b="1" dirty="0">
                <a:solidFill>
                  <a:srgbClr val="002060"/>
                </a:solidFill>
              </a:rPr>
              <a:t>Séances de présentation </a:t>
            </a:r>
            <a:r>
              <a:rPr lang="fr-FR" sz="1800" i="1" dirty="0">
                <a:solidFill>
                  <a:srgbClr val="002060"/>
                </a:solidFill>
              </a:rPr>
              <a:t>(TD)</a:t>
            </a:r>
            <a:endParaRPr lang="fr-FR" dirty="0"/>
          </a:p>
        </p:txBody>
      </p: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C10BD825-0A32-A600-D45B-905C2C372239}"/>
              </a:ext>
            </a:extLst>
          </p:cNvPr>
          <p:cNvCxnSpPr/>
          <p:nvPr/>
        </p:nvCxnSpPr>
        <p:spPr>
          <a:xfrm>
            <a:off x="4132447" y="1582783"/>
            <a:ext cx="0" cy="49543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3FE40988-3CA0-318D-8B05-4C3156747250}"/>
              </a:ext>
            </a:extLst>
          </p:cNvPr>
          <p:cNvCxnSpPr>
            <a:cxnSpLocks/>
          </p:cNvCxnSpPr>
          <p:nvPr/>
        </p:nvCxnSpPr>
        <p:spPr>
          <a:xfrm>
            <a:off x="8067574" y="2541069"/>
            <a:ext cx="0" cy="3474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ZoneTexte 26">
            <a:extLst>
              <a:ext uri="{FF2B5EF4-FFF2-40B4-BE49-F238E27FC236}">
                <a16:creationId xmlns:a16="http://schemas.microsoft.com/office/drawing/2014/main" id="{6F9BB726-E764-7114-DC7A-B2BE0D3D39BD}"/>
              </a:ext>
            </a:extLst>
          </p:cNvPr>
          <p:cNvSpPr txBox="1"/>
          <p:nvPr/>
        </p:nvSpPr>
        <p:spPr>
          <a:xfrm>
            <a:off x="8335479" y="3825081"/>
            <a:ext cx="335881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fr-FR" sz="2000" dirty="0"/>
              <a:t>Présentation d’une ébauche de votre DISC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D291D530-637A-C389-D000-B48732850ED6}"/>
              </a:ext>
            </a:extLst>
          </p:cNvPr>
          <p:cNvSpPr txBox="1"/>
          <p:nvPr/>
        </p:nvSpPr>
        <p:spPr>
          <a:xfrm>
            <a:off x="423917" y="2690192"/>
            <a:ext cx="3514911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b="1" dirty="0">
                <a:solidFill>
                  <a:srgbClr val="00B0F0"/>
                </a:solidFill>
              </a:rPr>
              <a:t>Document Individuel de </a:t>
            </a:r>
            <a:br>
              <a:rPr lang="fr-FR" b="1" dirty="0">
                <a:solidFill>
                  <a:srgbClr val="00B0F0"/>
                </a:solidFill>
              </a:rPr>
            </a:br>
            <a:r>
              <a:rPr lang="fr-FR" b="1" dirty="0">
                <a:solidFill>
                  <a:srgbClr val="00B0F0"/>
                </a:solidFill>
              </a:rPr>
              <a:t>Suivi des Compétences</a:t>
            </a:r>
          </a:p>
          <a:p>
            <a:endParaRPr lang="fr-FR" dirty="0"/>
          </a:p>
          <a:p>
            <a:pPr marL="342900" indent="-342900"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fr-FR" sz="2000" dirty="0"/>
              <a:t>Revendiquer </a:t>
            </a:r>
            <a:r>
              <a:rPr lang="fr-FR" sz="2000" b="1" dirty="0"/>
              <a:t>un niveau de compétences</a:t>
            </a:r>
          </a:p>
          <a:p>
            <a:endParaRPr lang="fr-FR" dirty="0"/>
          </a:p>
          <a:p>
            <a:pPr marL="342900" indent="-342900"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fr-FR" sz="2000" b="1" dirty="0"/>
              <a:t>Accumuler des preuves </a:t>
            </a:r>
            <a:r>
              <a:rPr lang="fr-FR" dirty="0"/>
              <a:t>(liens vers les preuves)</a:t>
            </a:r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F033CB43-6784-6756-059C-47DC7766A06E}"/>
              </a:ext>
            </a:extLst>
          </p:cNvPr>
          <p:cNvSpPr/>
          <p:nvPr/>
        </p:nvSpPr>
        <p:spPr>
          <a:xfrm>
            <a:off x="565530" y="1529506"/>
            <a:ext cx="916598" cy="937549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DISC</a:t>
            </a:r>
          </a:p>
        </p:txBody>
      </p:sp>
      <p:pic>
        <p:nvPicPr>
          <p:cNvPr id="30" name="Image 29">
            <a:extLst>
              <a:ext uri="{FF2B5EF4-FFF2-40B4-BE49-F238E27FC236}">
                <a16:creationId xmlns:a16="http://schemas.microsoft.com/office/drawing/2014/main" id="{C8FB99D0-AD0D-2DBE-4096-A37E2D357E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33833" y="1552924"/>
            <a:ext cx="905002" cy="890712"/>
          </a:xfrm>
          <a:prstGeom prst="rect">
            <a:avLst/>
          </a:prstGeom>
        </p:spPr>
      </p:pic>
      <p:pic>
        <p:nvPicPr>
          <p:cNvPr id="31" name="Image 30">
            <a:extLst>
              <a:ext uri="{FF2B5EF4-FFF2-40B4-BE49-F238E27FC236}">
                <a16:creationId xmlns:a16="http://schemas.microsoft.com/office/drawing/2014/main" id="{332922E0-36FF-C61F-7569-E5DF277E4C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1196" y="5255149"/>
            <a:ext cx="2758735" cy="487231"/>
          </a:xfrm>
          <a:prstGeom prst="rect">
            <a:avLst/>
          </a:prstGeom>
        </p:spPr>
      </p:pic>
      <p:sp>
        <p:nvSpPr>
          <p:cNvPr id="32" name="ZoneTexte 31">
            <a:extLst>
              <a:ext uri="{FF2B5EF4-FFF2-40B4-BE49-F238E27FC236}">
                <a16:creationId xmlns:a16="http://schemas.microsoft.com/office/drawing/2014/main" id="{B29EC95E-2E94-4023-F77C-3A2F8A6D86C0}"/>
              </a:ext>
            </a:extLst>
          </p:cNvPr>
          <p:cNvSpPr txBox="1"/>
          <p:nvPr/>
        </p:nvSpPr>
        <p:spPr>
          <a:xfrm>
            <a:off x="325451" y="6357742"/>
            <a:ext cx="37415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>
                <a:solidFill>
                  <a:srgbClr val="002060"/>
                </a:solidFill>
              </a:rPr>
              <a:t>https://tinyurl.com/APC-IOGS</a:t>
            </a:r>
          </a:p>
        </p:txBody>
      </p:sp>
      <p:cxnSp>
        <p:nvCxnSpPr>
          <p:cNvPr id="40" name="Connecteur droit 39">
            <a:extLst>
              <a:ext uri="{FF2B5EF4-FFF2-40B4-BE49-F238E27FC236}">
                <a16:creationId xmlns:a16="http://schemas.microsoft.com/office/drawing/2014/main" id="{DBA0BC49-C5C2-6983-66FF-742BBCC66476}"/>
              </a:ext>
            </a:extLst>
          </p:cNvPr>
          <p:cNvCxnSpPr>
            <a:cxnSpLocks/>
          </p:cNvCxnSpPr>
          <p:nvPr/>
        </p:nvCxnSpPr>
        <p:spPr>
          <a:xfrm>
            <a:off x="4524295" y="6073540"/>
            <a:ext cx="716999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ZoneTexte 40">
            <a:extLst>
              <a:ext uri="{FF2B5EF4-FFF2-40B4-BE49-F238E27FC236}">
                <a16:creationId xmlns:a16="http://schemas.microsoft.com/office/drawing/2014/main" id="{BA19B5BB-C313-6C1C-91A2-85504B4A5E66}"/>
              </a:ext>
            </a:extLst>
          </p:cNvPr>
          <p:cNvSpPr txBox="1"/>
          <p:nvPr/>
        </p:nvSpPr>
        <p:spPr>
          <a:xfrm>
            <a:off x="4462537" y="6245577"/>
            <a:ext cx="47544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>
                <a:solidFill>
                  <a:srgbClr val="002060"/>
                </a:solidFill>
              </a:rPr>
              <a:t>Version finale sur </a:t>
            </a:r>
            <a:r>
              <a:rPr lang="fr-FR" b="1" dirty="0" err="1">
                <a:solidFill>
                  <a:srgbClr val="002060"/>
                </a:solidFill>
              </a:rPr>
              <a:t>eCampus</a:t>
            </a:r>
            <a:r>
              <a:rPr lang="fr-FR" b="1" dirty="0">
                <a:solidFill>
                  <a:srgbClr val="002060"/>
                </a:solidFill>
              </a:rPr>
              <a:t> / Individuel !</a:t>
            </a: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B5CD68DC-4832-BC69-2F7F-DD26ED19EA40}"/>
              </a:ext>
            </a:extLst>
          </p:cNvPr>
          <p:cNvSpPr txBox="1"/>
          <p:nvPr/>
        </p:nvSpPr>
        <p:spPr>
          <a:xfrm>
            <a:off x="9547079" y="6199411"/>
            <a:ext cx="23194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b="1" dirty="0">
                <a:solidFill>
                  <a:srgbClr val="002060"/>
                </a:solidFill>
              </a:rPr>
              <a:t>21 mai 2026</a:t>
            </a: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205BA4AF-73EA-FB23-DCA5-33EA39B3EA9E}"/>
              </a:ext>
            </a:extLst>
          </p:cNvPr>
          <p:cNvSpPr txBox="1"/>
          <p:nvPr/>
        </p:nvSpPr>
        <p:spPr>
          <a:xfrm>
            <a:off x="4524295" y="1619074"/>
            <a:ext cx="649663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b="1" dirty="0">
                <a:solidFill>
                  <a:srgbClr val="002060"/>
                </a:solidFill>
              </a:rPr>
              <a:t>Format : Diaporama commenté</a:t>
            </a:r>
          </a:p>
          <a:p>
            <a:r>
              <a:rPr lang="fr-FR" sz="2400" b="1" dirty="0">
                <a:solidFill>
                  <a:srgbClr val="002060"/>
                </a:solidFill>
              </a:rPr>
              <a:t>  	</a:t>
            </a:r>
            <a:r>
              <a:rPr lang="fr-FR" dirty="0">
                <a:solidFill>
                  <a:srgbClr val="002060"/>
                </a:solidFill>
              </a:rPr>
              <a:t>+ lieu de stockage de l’ensemble des preuves </a:t>
            </a:r>
            <a:endParaRPr lang="fr-FR" sz="24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88878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D53875-D5A4-E661-A8AF-AC67EF189C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409D46E-9459-7DC8-75BF-4798A36D3B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329" y="274536"/>
            <a:ext cx="6836893" cy="685800"/>
          </a:xfrm>
        </p:spPr>
        <p:txBody>
          <a:bodyPr/>
          <a:lstStyle/>
          <a:p>
            <a:r>
              <a:rPr lang="fr-FR" dirty="0"/>
              <a:t>Compétence C4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4AF5FEE-7A54-F171-A6F9-06207541FFC2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5" name="Image 4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7603C1CA-91AF-3A81-44B5-C5B91A88BB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409" y="150610"/>
            <a:ext cx="1379153" cy="919435"/>
          </a:xfrm>
          <a:prstGeom prst="rect">
            <a:avLst/>
          </a:prstGeom>
        </p:spPr>
      </p:pic>
      <p:pic>
        <p:nvPicPr>
          <p:cNvPr id="7" name="Image 6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171D6A1A-F99C-5F41-D027-1C60B8DC59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117" y="-18322"/>
            <a:ext cx="3060700" cy="12573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EE39D01-4FAB-CFC9-4388-26A2C2419790}"/>
              </a:ext>
            </a:extLst>
          </p:cNvPr>
          <p:cNvSpPr/>
          <p:nvPr/>
        </p:nvSpPr>
        <p:spPr bwMode="auto">
          <a:xfrm>
            <a:off x="6960096" y="1052736"/>
            <a:ext cx="5163892" cy="91128"/>
          </a:xfrm>
          <a:prstGeom prst="rect">
            <a:avLst/>
          </a:prstGeom>
          <a:solidFill>
            <a:srgbClr val="FA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1785DFA5-F8F7-5EBE-B6C4-18D3AE6AE9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498" y="3639887"/>
            <a:ext cx="4181974" cy="2806406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3562287-5575-2791-3B98-5407E49265E6}"/>
              </a:ext>
            </a:extLst>
          </p:cNvPr>
          <p:cNvSpPr/>
          <p:nvPr/>
        </p:nvSpPr>
        <p:spPr>
          <a:xfrm>
            <a:off x="942673" y="4757151"/>
            <a:ext cx="1343375" cy="767350"/>
          </a:xfrm>
          <a:prstGeom prst="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aphicFrame>
        <p:nvGraphicFramePr>
          <p:cNvPr id="16" name="Tableau 15">
            <a:extLst>
              <a:ext uri="{FF2B5EF4-FFF2-40B4-BE49-F238E27FC236}">
                <a16:creationId xmlns:a16="http://schemas.microsoft.com/office/drawing/2014/main" id="{0841A635-4171-237D-90FF-18FA9CB962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002891"/>
              </p:ext>
            </p:extLst>
          </p:nvPr>
        </p:nvGraphicFramePr>
        <p:xfrm>
          <a:off x="5782802" y="3033341"/>
          <a:ext cx="5850970" cy="2804856"/>
        </p:xfrm>
        <a:graphic>
          <a:graphicData uri="http://schemas.openxmlformats.org/drawingml/2006/table">
            <a:tbl>
              <a:tblPr/>
              <a:tblGrid>
                <a:gridCol w="5850970">
                  <a:extLst>
                    <a:ext uri="{9D8B030D-6E8A-4147-A177-3AD203B41FA5}">
                      <a16:colId xmlns:a16="http://schemas.microsoft.com/office/drawing/2014/main" val="188740511"/>
                    </a:ext>
                  </a:extLst>
                </a:gridCol>
              </a:tblGrid>
              <a:tr h="347613">
                <a:tc>
                  <a:txBody>
                    <a:bodyPr/>
                    <a:lstStyle/>
                    <a:p>
                      <a:pPr rtl="0" fontAlgn="ctr"/>
                      <a:r>
                        <a:rPr lang="fr-FR" sz="1600" b="0" dirty="0">
                          <a:solidFill>
                            <a:srgbClr val="63003C"/>
                          </a:solidFill>
                          <a:effectLst/>
                          <a:latin typeface="Montserrat" panose="00000500000000000000" pitchFamily="2" charset="0"/>
                        </a:rPr>
                        <a:t>établir les grandes lignes d'un </a:t>
                      </a:r>
                      <a:r>
                        <a:rPr lang="fr-FR" sz="1600" b="1" dirty="0">
                          <a:solidFill>
                            <a:srgbClr val="63003C"/>
                          </a:solidFill>
                          <a:effectLst/>
                          <a:latin typeface="Montserrat" panose="00000500000000000000" pitchFamily="2" charset="0"/>
                        </a:rPr>
                        <a:t>protocole de test</a:t>
                      </a: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A32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A32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10323476"/>
                  </a:ext>
                </a:extLst>
              </a:tr>
              <a:tr h="347613">
                <a:tc>
                  <a:txBody>
                    <a:bodyPr/>
                    <a:lstStyle/>
                    <a:p>
                      <a:pPr rtl="0" fontAlgn="ctr"/>
                      <a:r>
                        <a:rPr lang="fr-FR" sz="1600" b="0" dirty="0">
                          <a:solidFill>
                            <a:srgbClr val="63003C"/>
                          </a:solidFill>
                          <a:effectLst/>
                          <a:latin typeface="Montserrat" panose="00000500000000000000" pitchFamily="2" charset="0"/>
                        </a:rPr>
                        <a:t>réaliser un </a:t>
                      </a:r>
                      <a:r>
                        <a:rPr lang="fr-FR" sz="1600" b="1" dirty="0">
                          <a:solidFill>
                            <a:srgbClr val="63003C"/>
                          </a:solidFill>
                          <a:effectLst/>
                          <a:latin typeface="Montserrat" panose="00000500000000000000" pitchFamily="2" charset="0"/>
                        </a:rPr>
                        <a:t>test sommaire </a:t>
                      </a:r>
                      <a:r>
                        <a:rPr lang="fr-FR" sz="1600" b="0" dirty="0">
                          <a:solidFill>
                            <a:srgbClr val="63003C"/>
                          </a:solidFill>
                          <a:effectLst/>
                          <a:latin typeface="Montserrat" panose="00000500000000000000" pitchFamily="2" charset="0"/>
                        </a:rPr>
                        <a:t>d'une partie des fonctionnalités</a:t>
                      </a: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A32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79795463"/>
                  </a:ext>
                </a:extLst>
              </a:tr>
              <a:tr h="643821">
                <a:tc>
                  <a:txBody>
                    <a:bodyPr/>
                    <a:lstStyle/>
                    <a:p>
                      <a:pPr rtl="0" fontAlgn="ctr"/>
                      <a:r>
                        <a:rPr lang="fr-FR" sz="1600" b="1" dirty="0">
                          <a:solidFill>
                            <a:srgbClr val="63003C"/>
                          </a:solidFill>
                          <a:effectLst/>
                          <a:latin typeface="Montserrat" panose="00000500000000000000" pitchFamily="2" charset="0"/>
                        </a:rPr>
                        <a:t>mesurer</a:t>
                      </a:r>
                      <a:r>
                        <a:rPr lang="fr-FR" sz="1600" b="0" dirty="0">
                          <a:solidFill>
                            <a:srgbClr val="63003C"/>
                          </a:solidFill>
                          <a:effectLst/>
                          <a:latin typeface="Montserrat" panose="00000500000000000000" pitchFamily="2" charset="0"/>
                        </a:rPr>
                        <a:t> des grandeurs caractéristiques</a:t>
                      </a:r>
                      <a:r>
                        <a:rPr lang="fr-FR" sz="1600" b="1" dirty="0">
                          <a:solidFill>
                            <a:srgbClr val="63003C"/>
                          </a:solidFill>
                          <a:effectLst/>
                          <a:latin typeface="Montserrat" panose="00000500000000000000" pitchFamily="2" charset="0"/>
                        </a:rPr>
                        <a:t> des performances</a:t>
                      </a: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A32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3854564"/>
                  </a:ext>
                </a:extLst>
              </a:tr>
              <a:tr h="643821">
                <a:tc>
                  <a:txBody>
                    <a:bodyPr/>
                    <a:lstStyle/>
                    <a:p>
                      <a:pPr rtl="0" fontAlgn="ctr"/>
                      <a:r>
                        <a:rPr lang="fr-FR" sz="1600" b="0" dirty="0">
                          <a:solidFill>
                            <a:srgbClr val="63003C"/>
                          </a:solidFill>
                          <a:effectLst/>
                          <a:latin typeface="Montserrat" panose="00000500000000000000" pitchFamily="2" charset="0"/>
                        </a:rPr>
                        <a:t>rédiger une </a:t>
                      </a:r>
                      <a:r>
                        <a:rPr lang="fr-FR" sz="1600" b="1" dirty="0">
                          <a:solidFill>
                            <a:srgbClr val="63003C"/>
                          </a:solidFill>
                          <a:effectLst/>
                          <a:latin typeface="Montserrat" panose="00000500000000000000" pitchFamily="2" charset="0"/>
                        </a:rPr>
                        <a:t>analyse partielle et préliminaire </a:t>
                      </a:r>
                      <a:r>
                        <a:rPr lang="fr-FR" sz="1600" b="0" dirty="0">
                          <a:solidFill>
                            <a:srgbClr val="63003C"/>
                          </a:solidFill>
                          <a:effectLst/>
                          <a:latin typeface="Montserrat" panose="00000500000000000000" pitchFamily="2" charset="0"/>
                        </a:rPr>
                        <a:t>des résultats des tests</a:t>
                      </a: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A32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3758082"/>
                  </a:ext>
                </a:extLst>
              </a:tr>
              <a:tr h="643821">
                <a:tc>
                  <a:txBody>
                    <a:bodyPr/>
                    <a:lstStyle/>
                    <a:p>
                      <a:pPr rtl="0" fontAlgn="ctr"/>
                      <a:r>
                        <a:rPr lang="fr-FR" sz="1600" b="0" dirty="0">
                          <a:solidFill>
                            <a:srgbClr val="63003C"/>
                          </a:solidFill>
                          <a:effectLst/>
                          <a:latin typeface="Montserrat" panose="00000500000000000000" pitchFamily="2" charset="0"/>
                        </a:rPr>
                        <a:t>rédiger une </a:t>
                      </a:r>
                      <a:r>
                        <a:rPr lang="fr-FR" sz="1600" b="1" dirty="0">
                          <a:solidFill>
                            <a:srgbClr val="63003C"/>
                          </a:solidFill>
                          <a:effectLst/>
                          <a:latin typeface="Montserrat" panose="00000500000000000000" pitchFamily="2" charset="0"/>
                        </a:rPr>
                        <a:t>brève auto-analyse </a:t>
                      </a:r>
                      <a:r>
                        <a:rPr lang="fr-FR" sz="1600" b="0" dirty="0">
                          <a:solidFill>
                            <a:srgbClr val="63003C"/>
                          </a:solidFill>
                          <a:effectLst/>
                          <a:latin typeface="Montserrat" panose="00000500000000000000" pitchFamily="2" charset="0"/>
                        </a:rPr>
                        <a:t>de la conformité aux besoins </a:t>
                      </a: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A32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A32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4216239"/>
                  </a:ext>
                </a:extLst>
              </a:tr>
            </a:tbl>
          </a:graphicData>
        </a:graphic>
      </p:graphicFrame>
      <p:sp>
        <p:nvSpPr>
          <p:cNvPr id="17" name="ZoneTexte 16">
            <a:extLst>
              <a:ext uri="{FF2B5EF4-FFF2-40B4-BE49-F238E27FC236}">
                <a16:creationId xmlns:a16="http://schemas.microsoft.com/office/drawing/2014/main" id="{C275FE51-C7BB-1678-272E-35A1C47E931E}"/>
              </a:ext>
            </a:extLst>
          </p:cNvPr>
          <p:cNvSpPr txBox="1"/>
          <p:nvPr/>
        </p:nvSpPr>
        <p:spPr>
          <a:xfrm>
            <a:off x="907225" y="1583471"/>
            <a:ext cx="7110619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ctr"/>
            <a:r>
              <a:rPr lang="fr-FR" sz="2400" b="1" i="0" dirty="0">
                <a:solidFill>
                  <a:srgbClr val="0A3260"/>
                </a:solidFill>
                <a:effectLst/>
                <a:latin typeface="Montserrat" panose="00000500000000000000" pitchFamily="2" charset="0"/>
              </a:rPr>
              <a:t>Valider</a:t>
            </a:r>
            <a:r>
              <a:rPr lang="fr-FR" sz="2400" b="0" i="0" dirty="0">
                <a:solidFill>
                  <a:srgbClr val="0A3260"/>
                </a:solidFill>
                <a:effectLst/>
                <a:latin typeface="Montserrat" panose="00000500000000000000" pitchFamily="2" charset="0"/>
              </a:rPr>
              <a:t> une solution technologique </a:t>
            </a:r>
          </a:p>
          <a:p>
            <a:pPr rtl="0" fontAlgn="ctr"/>
            <a:r>
              <a:rPr lang="fr-FR" b="0" i="0" dirty="0">
                <a:solidFill>
                  <a:srgbClr val="0A3260"/>
                </a:solidFill>
                <a:effectLst/>
                <a:latin typeface="Montserrat" panose="00000500000000000000" pitchFamily="2" charset="0"/>
              </a:rPr>
              <a:t>intégrant des fonctionnalités optiques/photoniques</a:t>
            </a:r>
            <a:endParaRPr lang="fr-FR" sz="2800" b="0" dirty="0">
              <a:solidFill>
                <a:srgbClr val="0A3260"/>
              </a:solidFill>
              <a:effectLst/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46425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0C338C-0D80-C42B-17B4-5BE02A7B48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33C6079-F38C-33BB-885B-12BBB7436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329" y="274536"/>
            <a:ext cx="6836893" cy="685800"/>
          </a:xfrm>
        </p:spPr>
        <p:txBody>
          <a:bodyPr/>
          <a:lstStyle/>
          <a:p>
            <a:r>
              <a:rPr lang="fr-FR" dirty="0"/>
              <a:t>Compétence C7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FDDD1A8-5614-01AC-57D6-DF3BB48190D9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5" name="Image 4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4EB8BE96-82D2-8E8E-AAA4-DAF9F5C826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409" y="150610"/>
            <a:ext cx="1379153" cy="919435"/>
          </a:xfrm>
          <a:prstGeom prst="rect">
            <a:avLst/>
          </a:prstGeom>
        </p:spPr>
      </p:pic>
      <p:pic>
        <p:nvPicPr>
          <p:cNvPr id="7" name="Image 6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4C7B8E4E-4A9E-4B88-4EDA-AD747D9F4C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117" y="-18322"/>
            <a:ext cx="3060700" cy="12573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60ED5A7-E69E-8DA7-3565-2F021BF22EC3}"/>
              </a:ext>
            </a:extLst>
          </p:cNvPr>
          <p:cNvSpPr/>
          <p:nvPr/>
        </p:nvSpPr>
        <p:spPr bwMode="auto">
          <a:xfrm>
            <a:off x="6960096" y="1052736"/>
            <a:ext cx="5163892" cy="91128"/>
          </a:xfrm>
          <a:prstGeom prst="rect">
            <a:avLst/>
          </a:prstGeom>
          <a:solidFill>
            <a:srgbClr val="FA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09D61D98-2BAD-950B-437C-E36D41074E09}"/>
              </a:ext>
            </a:extLst>
          </p:cNvPr>
          <p:cNvSpPr txBox="1"/>
          <p:nvPr/>
        </p:nvSpPr>
        <p:spPr>
          <a:xfrm>
            <a:off x="907225" y="1583471"/>
            <a:ext cx="8727663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b="1" dirty="0">
                <a:solidFill>
                  <a:srgbClr val="002060"/>
                </a:solidFill>
              </a:rPr>
              <a:t>Travailler en équipe </a:t>
            </a:r>
            <a:r>
              <a:rPr lang="fr-FR" b="0" i="0" dirty="0">
                <a:solidFill>
                  <a:srgbClr val="0A3260"/>
                </a:solidFill>
                <a:effectLst/>
                <a:latin typeface="Montserrat" panose="00000500000000000000" pitchFamily="2" charset="0"/>
              </a:rPr>
              <a:t>dans le cadre de projets de recherche, de </a:t>
            </a:r>
            <a:r>
              <a:rPr lang="fr-FR" b="1" i="0" dirty="0">
                <a:solidFill>
                  <a:srgbClr val="0A3260"/>
                </a:solidFill>
                <a:effectLst/>
                <a:latin typeface="Montserrat" panose="00000500000000000000" pitchFamily="2" charset="0"/>
              </a:rPr>
              <a:t>développement</a:t>
            </a:r>
            <a:r>
              <a:rPr lang="fr-FR" b="0" i="0" dirty="0">
                <a:solidFill>
                  <a:srgbClr val="0A3260"/>
                </a:solidFill>
                <a:effectLst/>
                <a:latin typeface="Montserrat" panose="00000500000000000000" pitchFamily="2" charset="0"/>
              </a:rPr>
              <a:t>, de production, de stratégie industrielle ou d'innovation </a:t>
            </a:r>
            <a:r>
              <a:rPr lang="fr-FR" b="1" dirty="0">
                <a:solidFill>
                  <a:srgbClr val="002060"/>
                </a:solidFill>
              </a:rPr>
              <a:t> </a:t>
            </a:r>
            <a:endParaRPr lang="fr-FR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B2B3E7BE-776E-3C51-468E-492DF1A5EF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498" y="3639887"/>
            <a:ext cx="4181974" cy="2806406"/>
          </a:xfrm>
          <a:prstGeom prst="rect">
            <a:avLst/>
          </a:prstGeom>
        </p:spPr>
      </p:pic>
      <p:graphicFrame>
        <p:nvGraphicFramePr>
          <p:cNvPr id="10" name="Tableau 9">
            <a:extLst>
              <a:ext uri="{FF2B5EF4-FFF2-40B4-BE49-F238E27FC236}">
                <a16:creationId xmlns:a16="http://schemas.microsoft.com/office/drawing/2014/main" id="{CDAAE340-3B47-0550-898B-49E7092FE5F2}"/>
              </a:ext>
            </a:extLst>
          </p:cNvPr>
          <p:cNvGraphicFramePr>
            <a:graphicFrameLocks noGrp="1"/>
          </p:cNvGraphicFramePr>
          <p:nvPr/>
        </p:nvGraphicFramePr>
        <p:xfrm>
          <a:off x="5765533" y="3079384"/>
          <a:ext cx="5637348" cy="3373503"/>
        </p:xfrm>
        <a:graphic>
          <a:graphicData uri="http://schemas.openxmlformats.org/drawingml/2006/table">
            <a:tbl>
              <a:tblPr/>
              <a:tblGrid>
                <a:gridCol w="5637348">
                  <a:extLst>
                    <a:ext uri="{9D8B030D-6E8A-4147-A177-3AD203B41FA5}">
                      <a16:colId xmlns:a16="http://schemas.microsoft.com/office/drawing/2014/main" val="2938331419"/>
                    </a:ext>
                  </a:extLst>
                </a:gridCol>
              </a:tblGrid>
              <a:tr h="913203">
                <a:tc>
                  <a:txBody>
                    <a:bodyPr/>
                    <a:lstStyle/>
                    <a:p>
                      <a:pPr rtl="0" fontAlgn="ctr"/>
                      <a:r>
                        <a:rPr lang="fr-FR" sz="1600" b="1" dirty="0">
                          <a:solidFill>
                            <a:srgbClr val="63003C"/>
                          </a:solidFill>
                          <a:effectLst/>
                          <a:latin typeface="Montserrat" panose="00000500000000000000" pitchFamily="2" charset="0"/>
                        </a:rPr>
                        <a:t>établir une liste des savoir-faire </a:t>
                      </a:r>
                      <a:r>
                        <a:rPr lang="fr-FR" sz="1600" b="0" dirty="0">
                          <a:solidFill>
                            <a:srgbClr val="63003C"/>
                          </a:solidFill>
                          <a:effectLst/>
                          <a:latin typeface="Montserrat" panose="00000500000000000000" pitchFamily="2" charset="0"/>
                        </a:rPr>
                        <a:t>personnels (déjà acquis ou à acquérir) utiles à un projet collectif</a:t>
                      </a: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A32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4171437"/>
                  </a:ext>
                </a:extLst>
              </a:tr>
              <a:tr h="615075">
                <a:tc>
                  <a:txBody>
                    <a:bodyPr/>
                    <a:lstStyle/>
                    <a:p>
                      <a:pPr rtl="0" fontAlgn="ctr"/>
                      <a:r>
                        <a:rPr lang="fr-FR" sz="1600" b="0" dirty="0">
                          <a:solidFill>
                            <a:srgbClr val="63003C"/>
                          </a:solidFill>
                          <a:effectLst/>
                          <a:latin typeface="Montserrat" panose="00000500000000000000" pitchFamily="2" charset="0"/>
                        </a:rPr>
                        <a:t>paramétrer la structure </a:t>
                      </a:r>
                      <a:r>
                        <a:rPr lang="fr-FR" sz="1600" b="1" dirty="0">
                          <a:solidFill>
                            <a:srgbClr val="63003C"/>
                          </a:solidFill>
                          <a:effectLst/>
                          <a:latin typeface="Montserrat" panose="00000500000000000000" pitchFamily="2" charset="0"/>
                        </a:rPr>
                        <a:t>d'organisation du travail </a:t>
                      </a:r>
                      <a:r>
                        <a:rPr lang="fr-FR" sz="1600" b="0" dirty="0">
                          <a:solidFill>
                            <a:srgbClr val="63003C"/>
                          </a:solidFill>
                          <a:effectLst/>
                          <a:latin typeface="Montserrat" panose="00000500000000000000" pitchFamily="2" charset="0"/>
                        </a:rPr>
                        <a:t>d'équipe</a:t>
                      </a: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3335062"/>
                  </a:ext>
                </a:extLst>
              </a:tr>
              <a:tr h="615075">
                <a:tc>
                  <a:txBody>
                    <a:bodyPr/>
                    <a:lstStyle/>
                    <a:p>
                      <a:pPr rtl="0" fontAlgn="ctr"/>
                      <a:r>
                        <a:rPr lang="fr-FR" sz="1600" b="0" dirty="0">
                          <a:solidFill>
                            <a:srgbClr val="63003C"/>
                          </a:solidFill>
                          <a:effectLst/>
                          <a:latin typeface="Montserrat" panose="00000500000000000000" pitchFamily="2" charset="0"/>
                        </a:rPr>
                        <a:t>prendre en main les </a:t>
                      </a:r>
                      <a:r>
                        <a:rPr lang="fr-FR" sz="1600" b="1" dirty="0">
                          <a:solidFill>
                            <a:srgbClr val="63003C"/>
                          </a:solidFill>
                          <a:effectLst/>
                          <a:latin typeface="Montserrat" panose="00000500000000000000" pitchFamily="2" charset="0"/>
                        </a:rPr>
                        <a:t>outils</a:t>
                      </a:r>
                      <a:r>
                        <a:rPr lang="fr-FR" sz="1600" b="0" dirty="0">
                          <a:solidFill>
                            <a:srgbClr val="63003C"/>
                          </a:solidFill>
                          <a:effectLst/>
                          <a:latin typeface="Montserrat" panose="00000500000000000000" pitchFamily="2" charset="0"/>
                        </a:rPr>
                        <a:t> pour la mettre en </a:t>
                      </a:r>
                      <a:r>
                        <a:rPr lang="fr-FR" sz="1600" b="0" dirty="0" err="1">
                          <a:solidFill>
                            <a:srgbClr val="63003C"/>
                          </a:solidFill>
                          <a:effectLst/>
                          <a:latin typeface="Montserrat" panose="00000500000000000000" pitchFamily="2" charset="0"/>
                        </a:rPr>
                        <a:t>oeuvre</a:t>
                      </a:r>
                      <a:r>
                        <a:rPr lang="fr-FR" sz="1600" b="0" dirty="0">
                          <a:solidFill>
                            <a:srgbClr val="63003C"/>
                          </a:solidFill>
                          <a:effectLst/>
                          <a:latin typeface="Montserrat" panose="00000500000000000000" pitchFamily="2" charset="0"/>
                        </a:rPr>
                        <a:t> rapidement</a:t>
                      </a: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9063238"/>
                  </a:ext>
                </a:extLst>
              </a:tr>
              <a:tr h="615075">
                <a:tc>
                  <a:txBody>
                    <a:bodyPr/>
                    <a:lstStyle/>
                    <a:p>
                      <a:pPr rtl="0" fontAlgn="ctr"/>
                      <a:r>
                        <a:rPr lang="fr-FR" sz="1600" b="0" dirty="0">
                          <a:solidFill>
                            <a:srgbClr val="63003C"/>
                          </a:solidFill>
                          <a:effectLst/>
                          <a:latin typeface="Montserrat" panose="00000500000000000000" pitchFamily="2" charset="0"/>
                        </a:rPr>
                        <a:t>participer à la </a:t>
                      </a:r>
                      <a:r>
                        <a:rPr lang="fr-FR" sz="1600" b="1" dirty="0">
                          <a:solidFill>
                            <a:srgbClr val="63003C"/>
                          </a:solidFill>
                          <a:effectLst/>
                          <a:latin typeface="Montserrat" panose="00000500000000000000" pitchFamily="2" charset="0"/>
                        </a:rPr>
                        <a:t>rédaction collective </a:t>
                      </a:r>
                      <a:r>
                        <a:rPr lang="fr-FR" sz="1600" b="0" dirty="0">
                          <a:solidFill>
                            <a:srgbClr val="63003C"/>
                          </a:solidFill>
                          <a:effectLst/>
                          <a:latin typeface="Montserrat" panose="00000500000000000000" pitchFamily="2" charset="0"/>
                        </a:rPr>
                        <a:t>de </a:t>
                      </a:r>
                      <a:r>
                        <a:rPr lang="fr-FR" sz="1600" b="0" dirty="0" err="1">
                          <a:solidFill>
                            <a:srgbClr val="63003C"/>
                          </a:solidFill>
                          <a:effectLst/>
                          <a:latin typeface="Montserrat" panose="00000500000000000000" pitchFamily="2" charset="0"/>
                        </a:rPr>
                        <a:t>compte-rendus</a:t>
                      </a:r>
                      <a:r>
                        <a:rPr lang="fr-FR" sz="1600" b="0" dirty="0">
                          <a:solidFill>
                            <a:srgbClr val="63003C"/>
                          </a:solidFill>
                          <a:effectLst/>
                          <a:latin typeface="Montserrat" panose="00000500000000000000" pitchFamily="2" charset="0"/>
                        </a:rPr>
                        <a:t> ou de rapports internes</a:t>
                      </a: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2721763"/>
                  </a:ext>
                </a:extLst>
              </a:tr>
              <a:tr h="615075">
                <a:tc>
                  <a:txBody>
                    <a:bodyPr/>
                    <a:lstStyle/>
                    <a:p>
                      <a:pPr rtl="0" fontAlgn="ctr"/>
                      <a:r>
                        <a:rPr lang="fr-FR" sz="1600" b="0" dirty="0">
                          <a:solidFill>
                            <a:srgbClr val="63003C"/>
                          </a:solidFill>
                          <a:effectLst/>
                          <a:latin typeface="Montserrat" panose="00000500000000000000" pitchFamily="2" charset="0"/>
                        </a:rPr>
                        <a:t>solliciter des </a:t>
                      </a:r>
                      <a:r>
                        <a:rPr lang="fr-FR" sz="1600" b="1" dirty="0">
                          <a:solidFill>
                            <a:srgbClr val="63003C"/>
                          </a:solidFill>
                          <a:effectLst/>
                          <a:latin typeface="Montserrat" panose="00000500000000000000" pitchFamily="2" charset="0"/>
                        </a:rPr>
                        <a:t>personnes ressources </a:t>
                      </a:r>
                      <a:r>
                        <a:rPr lang="fr-FR" sz="1600" b="0" dirty="0">
                          <a:solidFill>
                            <a:srgbClr val="63003C"/>
                          </a:solidFill>
                          <a:effectLst/>
                          <a:latin typeface="Montserrat" panose="00000500000000000000" pitchFamily="2" charset="0"/>
                        </a:rPr>
                        <a:t>de façon pertinente</a:t>
                      </a: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A32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1216400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id="{28990AF4-1CD9-EEB4-A6D7-75287AEA220B}"/>
              </a:ext>
            </a:extLst>
          </p:cNvPr>
          <p:cNvSpPr/>
          <p:nvPr/>
        </p:nvSpPr>
        <p:spPr>
          <a:xfrm>
            <a:off x="933498" y="5678943"/>
            <a:ext cx="1343375" cy="767350"/>
          </a:xfrm>
          <a:prstGeom prst="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819091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068F62-2BA7-5433-D3F9-0B932A38D5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BDE4537-9082-6544-8784-63344B908A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329" y="274536"/>
            <a:ext cx="6836893" cy="685800"/>
          </a:xfrm>
        </p:spPr>
        <p:txBody>
          <a:bodyPr/>
          <a:lstStyle/>
          <a:p>
            <a:r>
              <a:rPr lang="fr-FR" dirty="0"/>
              <a:t>Interfaçage Numérique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97F7749-22D3-3F7F-7083-A3D1AA47EF6D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5" name="Image 4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64DF7E2A-50EF-13C0-C1A5-C6EE46E0A9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409" y="150610"/>
            <a:ext cx="1379153" cy="919435"/>
          </a:xfrm>
          <a:prstGeom prst="rect">
            <a:avLst/>
          </a:prstGeom>
        </p:spPr>
      </p:pic>
      <p:pic>
        <p:nvPicPr>
          <p:cNvPr id="7" name="Image 6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BF0AF424-FAAC-C197-E2C6-BA53FAD3B7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117" y="-18322"/>
            <a:ext cx="3060700" cy="1257300"/>
          </a:xfrm>
          <a:prstGeom prst="rect">
            <a:avLst/>
          </a:prstGeom>
        </p:spPr>
      </p:pic>
      <p:pic>
        <p:nvPicPr>
          <p:cNvPr id="14" name="Image 13" descr="Une image contenant jouet, roue, circuit">
            <a:extLst>
              <a:ext uri="{FF2B5EF4-FFF2-40B4-BE49-F238E27FC236}">
                <a16:creationId xmlns:a16="http://schemas.microsoft.com/office/drawing/2014/main" id="{96011E03-A833-9F5F-5E5D-D3A65A09B5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0925" y="4201004"/>
            <a:ext cx="3907663" cy="1984360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F2A576BF-0837-59DA-E701-D6A4733873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30376" y="3524505"/>
            <a:ext cx="1352998" cy="1352998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968195E3-C391-E091-D50F-6440A2DE6A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6604" y="1584487"/>
            <a:ext cx="2761298" cy="2585177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8A6C449B-B13A-9379-C81B-C6FF9F9ADC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5547" y="4877503"/>
            <a:ext cx="4118621" cy="1758603"/>
          </a:xfrm>
          <a:prstGeom prst="rect">
            <a:avLst/>
          </a:prstGeom>
        </p:spPr>
      </p:pic>
      <p:pic>
        <p:nvPicPr>
          <p:cNvPr id="18" name="Picture 2">
            <a:extLst>
              <a:ext uri="{FF2B5EF4-FFF2-40B4-BE49-F238E27FC236}">
                <a16:creationId xmlns:a16="http://schemas.microsoft.com/office/drawing/2014/main" id="{774E3AF2-5EFC-E50E-A240-C6803C0229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5237" y="4257520"/>
            <a:ext cx="2337262" cy="2234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Image 18" descr="Une image contenant texte&#10;&#10;Description générée automatiquement">
            <a:extLst>
              <a:ext uri="{FF2B5EF4-FFF2-40B4-BE49-F238E27FC236}">
                <a16:creationId xmlns:a16="http://schemas.microsoft.com/office/drawing/2014/main" id="{3F4E3A38-D526-41E8-FC0F-AE5153D9981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6795" y="4740532"/>
            <a:ext cx="1608178" cy="1883664"/>
          </a:xfrm>
          <a:prstGeom prst="rect">
            <a:avLst/>
          </a:prstGeom>
        </p:spPr>
      </p:pic>
      <p:pic>
        <p:nvPicPr>
          <p:cNvPr id="20" name="Picture 2">
            <a:extLst>
              <a:ext uri="{FF2B5EF4-FFF2-40B4-BE49-F238E27FC236}">
                <a16:creationId xmlns:a16="http://schemas.microsoft.com/office/drawing/2014/main" id="{DE1FF99C-230A-C498-296F-8FAED88A6C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0567" y="1904999"/>
            <a:ext cx="2167508" cy="178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BAE00635-E640-53F1-4611-4FFA1B0DF4BD}"/>
              </a:ext>
            </a:extLst>
          </p:cNvPr>
          <p:cNvSpPr/>
          <p:nvPr/>
        </p:nvSpPr>
        <p:spPr bwMode="auto">
          <a:xfrm>
            <a:off x="6960096" y="1052736"/>
            <a:ext cx="5163892" cy="91128"/>
          </a:xfrm>
          <a:prstGeom prst="rect">
            <a:avLst/>
          </a:prstGeom>
          <a:solidFill>
            <a:srgbClr val="FA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64DFA7B0-AE13-2556-0BBB-20F970F3A4BD}"/>
              </a:ext>
            </a:extLst>
          </p:cNvPr>
          <p:cNvSpPr txBox="1"/>
          <p:nvPr/>
        </p:nvSpPr>
        <p:spPr>
          <a:xfrm>
            <a:off x="375547" y="6550223"/>
            <a:ext cx="464973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/>
            <a:r>
              <a:rPr lang="fr-FR" sz="700" b="0" i="0" u="none" strike="noStrike" dirty="0">
                <a:solidFill>
                  <a:prstClr val="black"/>
                </a:solidFill>
                <a:latin typeface="Liberation Sans" panose="020B0604020202020204" pitchFamily="34" charset="0"/>
              </a:rPr>
              <a:t>Dong, Jing-Tao &amp; lu, </a:t>
            </a:r>
            <a:r>
              <a:rPr lang="fr-FR" sz="700" b="0" i="0" u="none" strike="noStrike" dirty="0" err="1">
                <a:solidFill>
                  <a:prstClr val="black"/>
                </a:solidFill>
                <a:latin typeface="Liberation Sans" panose="020B0604020202020204" pitchFamily="34" charset="0"/>
              </a:rPr>
              <a:t>rs</a:t>
            </a:r>
            <a:r>
              <a:rPr lang="fr-FR" sz="700" b="0" i="0" u="none" strike="noStrike" dirty="0">
                <a:solidFill>
                  <a:prstClr val="black"/>
                </a:solidFill>
                <a:latin typeface="Liberation Sans" panose="020B0604020202020204" pitchFamily="34" charset="0"/>
              </a:rPr>
              <a:t> &amp; Shi, Yan-</a:t>
            </a:r>
            <a:r>
              <a:rPr lang="fr-FR" sz="700" b="0" i="0" u="none" strike="noStrike" dirty="0" err="1">
                <a:solidFill>
                  <a:prstClr val="black"/>
                </a:solidFill>
                <a:latin typeface="Liberation Sans" panose="020B0604020202020204" pitchFamily="34" charset="0"/>
              </a:rPr>
              <a:t>Qiong</a:t>
            </a:r>
            <a:r>
              <a:rPr lang="fr-FR" sz="700" b="0" i="0" u="none" strike="noStrike" dirty="0">
                <a:solidFill>
                  <a:prstClr val="black"/>
                </a:solidFill>
                <a:latin typeface="Liberation Sans" panose="020B0604020202020204" pitchFamily="34" charset="0"/>
              </a:rPr>
              <a:t> &amp; Xia, Rui-Xue &amp; Li, Qi &amp; Xu, Yan. (2011). Optical design of </a:t>
            </a:r>
            <a:r>
              <a:rPr lang="fr-FR" sz="700" b="0" i="0" u="none" strike="noStrike" dirty="0" err="1">
                <a:solidFill>
                  <a:prstClr val="black"/>
                </a:solidFill>
                <a:latin typeface="Liberation Sans" panose="020B0604020202020204" pitchFamily="34" charset="0"/>
              </a:rPr>
              <a:t>color</a:t>
            </a:r>
            <a:r>
              <a:rPr lang="fr-FR" sz="700" b="0" i="0" u="none" strike="noStrike" dirty="0">
                <a:solidFill>
                  <a:prstClr val="black"/>
                </a:solidFill>
                <a:latin typeface="Liberation Sans" panose="020B0604020202020204" pitchFamily="34" charset="0"/>
              </a:rPr>
              <a:t> light-</a:t>
            </a:r>
            <a:r>
              <a:rPr lang="fr-FR" sz="700" b="0" i="0" u="none" strike="noStrike" dirty="0" err="1">
                <a:solidFill>
                  <a:prstClr val="black"/>
                </a:solidFill>
                <a:latin typeface="Liberation Sans" panose="020B0604020202020204" pitchFamily="34" charset="0"/>
              </a:rPr>
              <a:t>emitting</a:t>
            </a:r>
            <a:r>
              <a:rPr lang="fr-FR" sz="700" b="0" i="0" u="none" strike="noStrike" dirty="0">
                <a:solidFill>
                  <a:prstClr val="black"/>
                </a:solidFill>
                <a:latin typeface="Liberation Sans" panose="020B0604020202020204" pitchFamily="34" charset="0"/>
              </a:rPr>
              <a:t> diode ring light for machine vision inspection. Optical Engineering - OPT ENG. 50. 10.1117/1.3567053. </a:t>
            </a:r>
            <a:endParaRPr lang="fr-FR" sz="1000" b="0" i="0" u="none" strike="noStrike" dirty="0">
              <a:solidFill>
                <a:prstClr val="black"/>
              </a:solidFill>
              <a:latin typeface="FreeSans"/>
            </a:endParaRPr>
          </a:p>
        </p:txBody>
      </p:sp>
    </p:spTree>
    <p:extLst>
      <p:ext uri="{BB962C8B-B14F-4D97-AF65-F5344CB8AC3E}">
        <p14:creationId xmlns:p14="http://schemas.microsoft.com/office/powerpoint/2010/main" val="30146579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9EC3A7-EB2C-B056-2FDC-FDDDB57E75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94AA805-C1DF-A4C9-D5BB-7CE4CD64C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329" y="274536"/>
            <a:ext cx="6836893" cy="685800"/>
          </a:xfrm>
        </p:spPr>
        <p:txBody>
          <a:bodyPr/>
          <a:lstStyle/>
          <a:p>
            <a:r>
              <a:rPr lang="fr-FR" dirty="0"/>
              <a:t>Interfaçage Numérique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0F82412-44D6-090E-0197-325D80A342D4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5" name="Image 4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491FDFC5-A9A4-4E08-1B14-055C8DB175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409" y="150610"/>
            <a:ext cx="1379153" cy="919435"/>
          </a:xfrm>
          <a:prstGeom prst="rect">
            <a:avLst/>
          </a:prstGeom>
        </p:spPr>
      </p:pic>
      <p:pic>
        <p:nvPicPr>
          <p:cNvPr id="7" name="Image 6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547BFCA5-C2BC-FF29-97C7-DB86CA13F5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117" y="-18322"/>
            <a:ext cx="3060700" cy="12573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383E40A4-CEFD-17E5-7546-266DED8E7B3D}"/>
              </a:ext>
            </a:extLst>
          </p:cNvPr>
          <p:cNvSpPr/>
          <p:nvPr/>
        </p:nvSpPr>
        <p:spPr bwMode="auto">
          <a:xfrm>
            <a:off x="6960096" y="1052736"/>
            <a:ext cx="5163892" cy="91128"/>
          </a:xfrm>
          <a:prstGeom prst="rect">
            <a:avLst/>
          </a:prstGeom>
          <a:solidFill>
            <a:srgbClr val="FA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948036C8-1F07-FB9D-C2D1-DFBC18060E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03535" y="5428648"/>
            <a:ext cx="2626711" cy="1121575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87B100E3-3BC7-033F-CBB5-3C8036AE2250}"/>
              </a:ext>
            </a:extLst>
          </p:cNvPr>
          <p:cNvSpPr txBox="1"/>
          <p:nvPr/>
        </p:nvSpPr>
        <p:spPr>
          <a:xfrm>
            <a:off x="7902341" y="6545642"/>
            <a:ext cx="415900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/>
            <a:r>
              <a:rPr lang="fr-FR" sz="600" b="0" i="0" u="none" strike="noStrike" dirty="0">
                <a:solidFill>
                  <a:prstClr val="black"/>
                </a:solidFill>
                <a:latin typeface="Liberation Sans" panose="020B0604020202020204" pitchFamily="34" charset="0"/>
              </a:rPr>
              <a:t>Dong, Jing-Tao &amp; lu, </a:t>
            </a:r>
            <a:r>
              <a:rPr lang="fr-FR" sz="600" b="0" i="0" u="none" strike="noStrike" dirty="0" err="1">
                <a:solidFill>
                  <a:prstClr val="black"/>
                </a:solidFill>
                <a:latin typeface="Liberation Sans" panose="020B0604020202020204" pitchFamily="34" charset="0"/>
              </a:rPr>
              <a:t>rs</a:t>
            </a:r>
            <a:r>
              <a:rPr lang="fr-FR" sz="600" b="0" i="0" u="none" strike="noStrike" dirty="0">
                <a:solidFill>
                  <a:prstClr val="black"/>
                </a:solidFill>
                <a:latin typeface="Liberation Sans" panose="020B0604020202020204" pitchFamily="34" charset="0"/>
              </a:rPr>
              <a:t> &amp; Shi, Yan-</a:t>
            </a:r>
            <a:r>
              <a:rPr lang="fr-FR" sz="600" b="0" i="0" u="none" strike="noStrike" dirty="0" err="1">
                <a:solidFill>
                  <a:prstClr val="black"/>
                </a:solidFill>
                <a:latin typeface="Liberation Sans" panose="020B0604020202020204" pitchFamily="34" charset="0"/>
              </a:rPr>
              <a:t>Qiong</a:t>
            </a:r>
            <a:r>
              <a:rPr lang="fr-FR" sz="600" b="0" i="0" u="none" strike="noStrike" dirty="0">
                <a:solidFill>
                  <a:prstClr val="black"/>
                </a:solidFill>
                <a:latin typeface="Liberation Sans" panose="020B0604020202020204" pitchFamily="34" charset="0"/>
              </a:rPr>
              <a:t> &amp; Xia, Rui-Xue &amp; Li, Qi &amp; Xu, Yan. (2011). Optical design of </a:t>
            </a:r>
            <a:r>
              <a:rPr lang="fr-FR" sz="600" b="0" i="0" u="none" strike="noStrike" dirty="0" err="1">
                <a:solidFill>
                  <a:prstClr val="black"/>
                </a:solidFill>
                <a:latin typeface="Liberation Sans" panose="020B0604020202020204" pitchFamily="34" charset="0"/>
              </a:rPr>
              <a:t>color</a:t>
            </a:r>
            <a:r>
              <a:rPr lang="fr-FR" sz="600" b="0" i="0" u="none" strike="noStrike" dirty="0">
                <a:solidFill>
                  <a:prstClr val="black"/>
                </a:solidFill>
                <a:latin typeface="Liberation Sans" panose="020B0604020202020204" pitchFamily="34" charset="0"/>
              </a:rPr>
              <a:t> light-</a:t>
            </a:r>
            <a:r>
              <a:rPr lang="fr-FR" sz="600" b="0" i="0" u="none" strike="noStrike" dirty="0" err="1">
                <a:solidFill>
                  <a:prstClr val="black"/>
                </a:solidFill>
                <a:latin typeface="Liberation Sans" panose="020B0604020202020204" pitchFamily="34" charset="0"/>
              </a:rPr>
              <a:t>emitting</a:t>
            </a:r>
            <a:r>
              <a:rPr lang="fr-FR" sz="600" b="0" i="0" u="none" strike="noStrike" dirty="0">
                <a:solidFill>
                  <a:prstClr val="black"/>
                </a:solidFill>
                <a:latin typeface="Liberation Sans" panose="020B0604020202020204" pitchFamily="34" charset="0"/>
              </a:rPr>
              <a:t> diode ring light for machine vision inspection. Optical Engineering - OPT ENG. 50. 10.1117/1.3567053. </a:t>
            </a:r>
            <a:endParaRPr lang="fr-FR" sz="900" b="0" i="0" u="none" strike="noStrike" dirty="0">
              <a:solidFill>
                <a:prstClr val="black"/>
              </a:solidFill>
              <a:latin typeface="FreeSans"/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DC36D81F-3FF7-BC83-DA8A-40235D11E9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2991" y="3726259"/>
            <a:ext cx="1130633" cy="1130633"/>
          </a:xfrm>
          <a:prstGeom prst="rect">
            <a:avLst/>
          </a:prstGeom>
        </p:spPr>
      </p:pic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C7BAFCE4-1DC2-9E00-9324-2735BAFAA59F}"/>
              </a:ext>
            </a:extLst>
          </p:cNvPr>
          <p:cNvCxnSpPr/>
          <p:nvPr/>
        </p:nvCxnSpPr>
        <p:spPr>
          <a:xfrm>
            <a:off x="6076750" y="1591292"/>
            <a:ext cx="0" cy="49543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Image 9" descr="Une image contenant capture d’écran, diagramme, Tracé, silhouette&#10;&#10;Description générée automatiquement">
            <a:extLst>
              <a:ext uri="{FF2B5EF4-FFF2-40B4-BE49-F238E27FC236}">
                <a16:creationId xmlns:a16="http://schemas.microsoft.com/office/drawing/2014/main" id="{6945B942-C282-EF77-5549-9BF45BBF68C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5107" y="4856892"/>
            <a:ext cx="1939590" cy="1668278"/>
          </a:xfrm>
          <a:prstGeom prst="rect">
            <a:avLst/>
          </a:prstGeom>
        </p:spPr>
      </p:pic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7265A734-50B1-D178-2E22-0C5DA36997CB}"/>
              </a:ext>
            </a:extLst>
          </p:cNvPr>
          <p:cNvSpPr/>
          <p:nvPr/>
        </p:nvSpPr>
        <p:spPr>
          <a:xfrm>
            <a:off x="6252460" y="1669315"/>
            <a:ext cx="5124599" cy="1865297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/>
              <a:t>Comment </a:t>
            </a:r>
            <a:r>
              <a:rPr lang="fr-FR" sz="2000" b="1" dirty="0"/>
              <a:t>acquérir une image </a:t>
            </a:r>
            <a:r>
              <a:rPr lang="fr-FR" sz="2000" dirty="0"/>
              <a:t>numérique exploitable ?</a:t>
            </a:r>
          </a:p>
          <a:p>
            <a:pPr algn="ctr"/>
            <a:endParaRPr lang="fr-FR" sz="2000" dirty="0"/>
          </a:p>
          <a:p>
            <a:pPr algn="ctr"/>
            <a:r>
              <a:rPr lang="fr-FR" sz="2000" dirty="0"/>
              <a:t>Comment </a:t>
            </a:r>
            <a:r>
              <a:rPr lang="fr-FR" sz="2000" b="1" dirty="0"/>
              <a:t>préparer une image </a:t>
            </a:r>
            <a:r>
              <a:rPr lang="fr-FR" sz="2000" dirty="0"/>
              <a:t>numérique pour un traitement ?</a:t>
            </a:r>
            <a:endParaRPr lang="fr-FR" sz="2800" dirty="0"/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42BCA464-7D9D-3129-D646-9C9E60F793E1}"/>
              </a:ext>
            </a:extLst>
          </p:cNvPr>
          <p:cNvSpPr/>
          <p:nvPr/>
        </p:nvSpPr>
        <p:spPr>
          <a:xfrm>
            <a:off x="814941" y="1676936"/>
            <a:ext cx="5124599" cy="1865297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/>
              <a:t>Comment </a:t>
            </a:r>
            <a:r>
              <a:rPr lang="fr-FR" sz="2000" b="1" dirty="0"/>
              <a:t>contrôler / piloter un système </a:t>
            </a:r>
            <a:r>
              <a:rPr lang="fr-FR" sz="2000" dirty="0"/>
              <a:t>pour :</a:t>
            </a:r>
          </a:p>
          <a:p>
            <a:pPr marL="342900" indent="-342900" algn="ctr">
              <a:buFontTx/>
              <a:buChar char="-"/>
            </a:pPr>
            <a:r>
              <a:rPr lang="fr-FR" sz="2000" dirty="0"/>
              <a:t>Le rendre autonome ?</a:t>
            </a:r>
          </a:p>
          <a:p>
            <a:pPr marL="342900" indent="-342900" algn="ctr">
              <a:buFontTx/>
              <a:buChar char="-"/>
            </a:pPr>
            <a:r>
              <a:rPr lang="fr-FR" sz="2000" dirty="0"/>
              <a:t>Acquérir des données ?</a:t>
            </a:r>
            <a:endParaRPr lang="fr-FR" sz="2800" dirty="0"/>
          </a:p>
        </p:txBody>
      </p:sp>
      <p:pic>
        <p:nvPicPr>
          <p:cNvPr id="13" name="Image 12" descr="Une image contenant roue, Pièce auto, pneu, Véhicule de jouet&#10;&#10;Description générée automatiquement">
            <a:extLst>
              <a:ext uri="{FF2B5EF4-FFF2-40B4-BE49-F238E27FC236}">
                <a16:creationId xmlns:a16="http://schemas.microsoft.com/office/drawing/2014/main" id="{C39DFDB5-E02D-467B-789A-FAD5FFC4AEF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631" y="4512186"/>
            <a:ext cx="1799338" cy="1428675"/>
          </a:xfrm>
          <a:prstGeom prst="rect">
            <a:avLst/>
          </a:prstGeom>
        </p:spPr>
      </p:pic>
      <p:pic>
        <p:nvPicPr>
          <p:cNvPr id="22" name="Image 21" descr="Une image contenant ligne, diagramme, Tracé, texte&#10;&#10;Description générée automatiquement">
            <a:extLst>
              <a:ext uri="{FF2B5EF4-FFF2-40B4-BE49-F238E27FC236}">
                <a16:creationId xmlns:a16="http://schemas.microsoft.com/office/drawing/2014/main" id="{F488E8F3-2D4F-63BE-403D-8620633DE0B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2433" y="5349743"/>
            <a:ext cx="2031480" cy="1175427"/>
          </a:xfrm>
          <a:prstGeom prst="rect">
            <a:avLst/>
          </a:prstGeom>
        </p:spPr>
      </p:pic>
      <p:pic>
        <p:nvPicPr>
          <p:cNvPr id="23" name="Image 22" descr="Une image contenant texte, capture d’écran, nombre, Police&#10;&#10;Description générée automatiquement">
            <a:extLst>
              <a:ext uri="{FF2B5EF4-FFF2-40B4-BE49-F238E27FC236}">
                <a16:creationId xmlns:a16="http://schemas.microsoft.com/office/drawing/2014/main" id="{13A38401-7EBD-C1CD-B3F7-34EDC37FECE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8236" y="3623924"/>
            <a:ext cx="2226240" cy="1487596"/>
          </a:xfrm>
          <a:prstGeom prst="rect">
            <a:avLst/>
          </a:prstGeom>
        </p:spPr>
      </p:pic>
      <p:pic>
        <p:nvPicPr>
          <p:cNvPr id="27" name="Image 26" descr="Une image contenant texte, capture d’écran, Post-it, Rectangle&#10;&#10;Le contenu généré par l’IA peut être incorrect.">
            <a:extLst>
              <a:ext uri="{FF2B5EF4-FFF2-40B4-BE49-F238E27FC236}">
                <a16:creationId xmlns:a16="http://schemas.microsoft.com/office/drawing/2014/main" id="{F52EC44A-5817-F959-22E6-B5564FE47BD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7721" y="3653010"/>
            <a:ext cx="3322525" cy="1458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3925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19A213D-3E11-B70F-2512-CF02A38675A6}"/>
              </a:ext>
            </a:extLst>
          </p:cNvPr>
          <p:cNvSpPr/>
          <p:nvPr/>
        </p:nvSpPr>
        <p:spPr bwMode="auto">
          <a:xfrm>
            <a:off x="263352" y="133980"/>
            <a:ext cx="4464496" cy="135080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8A91F98-9CFB-01D0-47CF-038897323F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2130441"/>
            <a:ext cx="6621760" cy="1470025"/>
          </a:xfrm>
        </p:spPr>
        <p:txBody>
          <a:bodyPr/>
          <a:lstStyle/>
          <a:p>
            <a:r>
              <a:rPr lang="fr-FR" dirty="0"/>
              <a:t>Interfaçage Numérique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88AC7ED9-A8F9-715C-56C9-BBDBF31023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4401" y="3886200"/>
            <a:ext cx="6621760" cy="1752600"/>
          </a:xfrm>
        </p:spPr>
        <p:txBody>
          <a:bodyPr/>
          <a:lstStyle/>
          <a:p>
            <a:r>
              <a:rPr lang="fr-FR" dirty="0">
                <a:latin typeface="Bahnschrift SemiBold" panose="020B0502040204020203" pitchFamily="34" charset="0"/>
              </a:rPr>
              <a:t>Modalités et déroulement du module</a:t>
            </a:r>
            <a:endParaRPr lang="fr-FR" dirty="0"/>
          </a:p>
          <a:p>
            <a:endParaRPr lang="fr-FR" sz="2000" dirty="0"/>
          </a:p>
        </p:txBody>
      </p:sp>
      <p:pic>
        <p:nvPicPr>
          <p:cNvPr id="4" name="Image 3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68974E28-E8E5-A2D3-2FA4-80DBF0426D5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2224" y="2294164"/>
            <a:ext cx="3909375" cy="2606250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873EAD93-EC04-E6B8-DFA9-6F2579C63F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4232" y="5035788"/>
            <a:ext cx="1694972" cy="1507315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EFC07010-60CC-0F51-321B-2AEC004C2D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27275" y="5035788"/>
            <a:ext cx="1346761" cy="1513085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44B3C565-073B-8D22-06F4-BA1E9315683E}"/>
              </a:ext>
            </a:extLst>
          </p:cNvPr>
          <p:cNvSpPr txBox="1"/>
          <p:nvPr/>
        </p:nvSpPr>
        <p:spPr>
          <a:xfrm>
            <a:off x="8180236" y="6527409"/>
            <a:ext cx="124855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000" dirty="0"/>
              <a:t>IDS </a:t>
            </a:r>
            <a:r>
              <a:rPr lang="fr-FR" sz="1000" dirty="0" err="1"/>
              <a:t>Sensor</a:t>
            </a:r>
            <a:endParaRPr lang="fr-FR" sz="1000" dirty="0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A875D335-1D18-FB0A-5718-530BDA1B0943}"/>
              </a:ext>
            </a:extLst>
          </p:cNvPr>
          <p:cNvSpPr txBox="1"/>
          <p:nvPr/>
        </p:nvSpPr>
        <p:spPr>
          <a:xfrm>
            <a:off x="10527274" y="6553442"/>
            <a:ext cx="161739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000" dirty="0" err="1"/>
              <a:t>Basler</a:t>
            </a:r>
            <a:r>
              <a:rPr lang="fr-FR" sz="1000" dirty="0"/>
              <a:t> </a:t>
            </a:r>
            <a:r>
              <a:rPr lang="fr-FR" sz="1000" dirty="0" err="1"/>
              <a:t>Sensor</a:t>
            </a:r>
            <a:r>
              <a:rPr lang="fr-FR" sz="1000" dirty="0"/>
              <a:t> / </a:t>
            </a:r>
            <a:r>
              <a:rPr lang="fr-FR" sz="1000" dirty="0" err="1"/>
              <a:t>Mouser</a:t>
            </a:r>
            <a:endParaRPr lang="fr-FR" sz="1000" dirty="0"/>
          </a:p>
        </p:txBody>
      </p:sp>
      <p:sp>
        <p:nvSpPr>
          <p:cNvPr id="6" name="Rectangle 5"/>
          <p:cNvSpPr/>
          <p:nvPr/>
        </p:nvSpPr>
        <p:spPr bwMode="auto">
          <a:xfrm>
            <a:off x="7873322" y="369121"/>
            <a:ext cx="4011764" cy="204328"/>
          </a:xfrm>
          <a:prstGeom prst="rect">
            <a:avLst/>
          </a:prstGeom>
          <a:solidFill>
            <a:srgbClr val="FF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6960096" y="641136"/>
            <a:ext cx="5163892" cy="91128"/>
          </a:xfrm>
          <a:prstGeom prst="rect">
            <a:avLst/>
          </a:prstGeom>
          <a:solidFill>
            <a:srgbClr val="222268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1F39537-C4EF-EB4A-CF6A-A860440D86E3}"/>
              </a:ext>
            </a:extLst>
          </p:cNvPr>
          <p:cNvSpPr/>
          <p:nvPr/>
        </p:nvSpPr>
        <p:spPr bwMode="auto">
          <a:xfrm>
            <a:off x="1487488" y="5434472"/>
            <a:ext cx="3744416" cy="204328"/>
          </a:xfrm>
          <a:prstGeom prst="rect">
            <a:avLst/>
          </a:prstGeom>
          <a:solidFill>
            <a:srgbClr val="FF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AB84B51-2511-1AA1-8DF5-712332F65841}"/>
              </a:ext>
            </a:extLst>
          </p:cNvPr>
          <p:cNvSpPr/>
          <p:nvPr/>
        </p:nvSpPr>
        <p:spPr bwMode="auto">
          <a:xfrm>
            <a:off x="1267286" y="5301208"/>
            <a:ext cx="6124857" cy="66688"/>
          </a:xfrm>
          <a:prstGeom prst="rect">
            <a:avLst/>
          </a:prstGeom>
          <a:solidFill>
            <a:srgbClr val="222268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15" name="Image 14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7753C948-D48E-BA0A-6060-65B8A65990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4162"/>
            <a:ext cx="3060700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600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D8947E-CF0B-BAFC-441D-E166FAEFAB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4D982B5-588A-ACD1-90DD-5DA68547AA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329" y="274536"/>
            <a:ext cx="6836893" cy="685800"/>
          </a:xfrm>
        </p:spPr>
        <p:txBody>
          <a:bodyPr/>
          <a:lstStyle/>
          <a:p>
            <a:r>
              <a:rPr lang="fr-FR" dirty="0"/>
              <a:t>Déroulement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51B0318-645A-4346-80D5-23643D4D7FE1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5" name="Image 4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32E479AE-228A-956D-63CA-05A2DEB088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409" y="150610"/>
            <a:ext cx="1379153" cy="919435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951034A8-7737-D612-F1D9-170920A8C5F9}"/>
              </a:ext>
            </a:extLst>
          </p:cNvPr>
          <p:cNvSpPr txBox="1"/>
          <p:nvPr/>
        </p:nvSpPr>
        <p:spPr>
          <a:xfrm>
            <a:off x="5324954" y="3095011"/>
            <a:ext cx="5629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bg1"/>
                </a:solidFill>
              </a:rPr>
              <a:t>AOP</a:t>
            </a:r>
          </a:p>
        </p:txBody>
      </p:sp>
      <p:pic>
        <p:nvPicPr>
          <p:cNvPr id="7" name="Image 6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B7359990-92ED-6D9A-3F54-433DDA6A48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117" y="-18322"/>
            <a:ext cx="3060700" cy="12573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31C1B3B-7559-5351-5998-3E5C33CD98BE}"/>
              </a:ext>
            </a:extLst>
          </p:cNvPr>
          <p:cNvSpPr/>
          <p:nvPr/>
        </p:nvSpPr>
        <p:spPr bwMode="auto">
          <a:xfrm>
            <a:off x="6960096" y="1052736"/>
            <a:ext cx="5163892" cy="91128"/>
          </a:xfrm>
          <a:prstGeom prst="rect">
            <a:avLst/>
          </a:prstGeom>
          <a:solidFill>
            <a:srgbClr val="FA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14" name="Flèche : pentagone 13">
            <a:extLst>
              <a:ext uri="{FF2B5EF4-FFF2-40B4-BE49-F238E27FC236}">
                <a16:creationId xmlns:a16="http://schemas.microsoft.com/office/drawing/2014/main" id="{4D1730A6-B3FC-F723-9107-BF73A9AA9148}"/>
              </a:ext>
            </a:extLst>
          </p:cNvPr>
          <p:cNvSpPr/>
          <p:nvPr/>
        </p:nvSpPr>
        <p:spPr>
          <a:xfrm>
            <a:off x="9008724" y="2691044"/>
            <a:ext cx="2561364" cy="369332"/>
          </a:xfrm>
          <a:prstGeom prst="homePlat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/>
              <a:t>5 séances de TD</a:t>
            </a:r>
          </a:p>
        </p:txBody>
      </p:sp>
      <p:sp>
        <p:nvSpPr>
          <p:cNvPr id="15" name="Flèche : pentagone 14">
            <a:extLst>
              <a:ext uri="{FF2B5EF4-FFF2-40B4-BE49-F238E27FC236}">
                <a16:creationId xmlns:a16="http://schemas.microsoft.com/office/drawing/2014/main" id="{186287E7-2211-65AD-63BA-C92DC5671E87}"/>
              </a:ext>
            </a:extLst>
          </p:cNvPr>
          <p:cNvSpPr/>
          <p:nvPr/>
        </p:nvSpPr>
        <p:spPr>
          <a:xfrm>
            <a:off x="9008724" y="1940503"/>
            <a:ext cx="2561364" cy="369332"/>
          </a:xfrm>
          <a:prstGeom prst="homePlat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/>
              <a:t>8 séances de TP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C5D0333E-EE45-B575-4F9E-5AC3B265986A}"/>
              </a:ext>
            </a:extLst>
          </p:cNvPr>
          <p:cNvSpPr txBox="1"/>
          <p:nvPr/>
        </p:nvSpPr>
        <p:spPr>
          <a:xfrm>
            <a:off x="9320309" y="2316780"/>
            <a:ext cx="193819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/>
              <a:t>4h30 / en binôme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43963DE5-1B61-2399-2727-F583E11EDA3D}"/>
              </a:ext>
            </a:extLst>
          </p:cNvPr>
          <p:cNvSpPr txBox="1"/>
          <p:nvPr/>
        </p:nvSpPr>
        <p:spPr>
          <a:xfrm>
            <a:off x="9320308" y="3103256"/>
            <a:ext cx="193819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/>
              <a:t>1h30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B1AF7DCD-C2BE-5B7F-C102-85CAA1523EAA}"/>
              </a:ext>
            </a:extLst>
          </p:cNvPr>
          <p:cNvSpPr txBox="1"/>
          <p:nvPr/>
        </p:nvSpPr>
        <p:spPr>
          <a:xfrm>
            <a:off x="933498" y="1765148"/>
            <a:ext cx="478150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i="1" dirty="0"/>
              <a:t>Volume horaire de 46,5h </a:t>
            </a:r>
            <a:r>
              <a:rPr lang="fr-FR" dirty="0"/>
              <a:t>pour </a:t>
            </a:r>
            <a:r>
              <a:rPr lang="fr-FR" b="1" dirty="0"/>
              <a:t>5 ECTS</a:t>
            </a:r>
            <a:r>
              <a:rPr lang="fr-FR" dirty="0"/>
              <a:t> </a:t>
            </a:r>
            <a:br>
              <a:rPr lang="fr-FR" dirty="0"/>
            </a:br>
            <a:r>
              <a:rPr lang="fr-FR" sz="1400" dirty="0"/>
              <a:t>(</a:t>
            </a:r>
            <a:r>
              <a:rPr lang="fr-FR" sz="1400" i="1" dirty="0" err="1"/>
              <a:t>European</a:t>
            </a:r>
            <a:r>
              <a:rPr lang="fr-FR" sz="1400" i="1" dirty="0"/>
              <a:t> </a:t>
            </a:r>
            <a:r>
              <a:rPr lang="fr-FR" sz="1400" i="1" dirty="0" err="1"/>
              <a:t>Credit</a:t>
            </a:r>
            <a:r>
              <a:rPr lang="fr-FR" sz="1400" i="1" dirty="0"/>
              <a:t> Transfer and Accumulation System</a:t>
            </a:r>
            <a:r>
              <a:rPr lang="fr-FR" sz="1400" dirty="0"/>
              <a:t>) </a:t>
            </a:r>
            <a:endParaRPr lang="fr-FR" dirty="0"/>
          </a:p>
        </p:txBody>
      </p:sp>
      <p:sp>
        <p:nvSpPr>
          <p:cNvPr id="19" name="Rectangle : coins arrondis 18">
            <a:extLst>
              <a:ext uri="{FF2B5EF4-FFF2-40B4-BE49-F238E27FC236}">
                <a16:creationId xmlns:a16="http://schemas.microsoft.com/office/drawing/2014/main" id="{8A036F48-8558-20AA-3369-F0860CF897E1}"/>
              </a:ext>
            </a:extLst>
          </p:cNvPr>
          <p:cNvSpPr/>
          <p:nvPr/>
        </p:nvSpPr>
        <p:spPr>
          <a:xfrm>
            <a:off x="5715000" y="1832187"/>
            <a:ext cx="1481328" cy="369332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/>
              <a:t>16 % du S6</a:t>
            </a:r>
          </a:p>
        </p:txBody>
      </p:sp>
      <p:sp>
        <p:nvSpPr>
          <p:cNvPr id="20" name="Rectangle : coins arrondis 19">
            <a:extLst>
              <a:ext uri="{FF2B5EF4-FFF2-40B4-BE49-F238E27FC236}">
                <a16:creationId xmlns:a16="http://schemas.microsoft.com/office/drawing/2014/main" id="{D9C35D37-6A15-7AF1-7055-9A2743B6E28D}"/>
              </a:ext>
            </a:extLst>
          </p:cNvPr>
          <p:cNvSpPr/>
          <p:nvPr/>
        </p:nvSpPr>
        <p:spPr>
          <a:xfrm>
            <a:off x="9008722" y="5308661"/>
            <a:ext cx="2561364" cy="1144226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/>
              <a:t>Responsables</a:t>
            </a:r>
          </a:p>
          <a:p>
            <a:pPr algn="ctr"/>
            <a:endParaRPr lang="fr-FR" sz="1200" b="1" dirty="0"/>
          </a:p>
          <a:p>
            <a:pPr algn="ctr"/>
            <a:r>
              <a:rPr lang="fr-FR" sz="1600" dirty="0"/>
              <a:t>Fabienne BERNARD</a:t>
            </a:r>
          </a:p>
          <a:p>
            <a:pPr algn="ctr"/>
            <a:r>
              <a:rPr lang="fr-FR" sz="1600" dirty="0"/>
              <a:t>Julien VILLEMEJANE</a:t>
            </a:r>
          </a:p>
        </p:txBody>
      </p:sp>
      <p:sp>
        <p:nvSpPr>
          <p:cNvPr id="21" name="Rectangle : coins arrondis 20">
            <a:extLst>
              <a:ext uri="{FF2B5EF4-FFF2-40B4-BE49-F238E27FC236}">
                <a16:creationId xmlns:a16="http://schemas.microsoft.com/office/drawing/2014/main" id="{8A27C806-01A9-5478-EDF7-5FF0A223AC7D}"/>
              </a:ext>
            </a:extLst>
          </p:cNvPr>
          <p:cNvSpPr/>
          <p:nvPr/>
        </p:nvSpPr>
        <p:spPr>
          <a:xfrm>
            <a:off x="1437588" y="4552608"/>
            <a:ext cx="4501954" cy="1520934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Comment </a:t>
            </a:r>
            <a:r>
              <a:rPr lang="fr-FR" b="1" dirty="0"/>
              <a:t>acquérir une image </a:t>
            </a:r>
            <a:r>
              <a:rPr lang="fr-FR" dirty="0"/>
              <a:t>numérique exploitable ?</a:t>
            </a:r>
          </a:p>
          <a:p>
            <a:pPr algn="ctr"/>
            <a:endParaRPr lang="fr-FR" dirty="0"/>
          </a:p>
          <a:p>
            <a:pPr algn="ctr"/>
            <a:r>
              <a:rPr lang="fr-FR" dirty="0"/>
              <a:t>Comment </a:t>
            </a:r>
            <a:r>
              <a:rPr lang="fr-FR" b="1" dirty="0"/>
              <a:t>préparer une image </a:t>
            </a:r>
            <a:r>
              <a:rPr lang="fr-FR" dirty="0"/>
              <a:t>numérique pour un traitement ?</a:t>
            </a:r>
            <a:endParaRPr lang="fr-FR" sz="2400" dirty="0"/>
          </a:p>
        </p:txBody>
      </p:sp>
      <p:sp>
        <p:nvSpPr>
          <p:cNvPr id="22" name="Rectangle : coins arrondis 21">
            <a:extLst>
              <a:ext uri="{FF2B5EF4-FFF2-40B4-BE49-F238E27FC236}">
                <a16:creationId xmlns:a16="http://schemas.microsoft.com/office/drawing/2014/main" id="{1D2EEB7B-A9D1-1A70-4ACC-6F7AE6638F5A}"/>
              </a:ext>
            </a:extLst>
          </p:cNvPr>
          <p:cNvSpPr/>
          <p:nvPr/>
        </p:nvSpPr>
        <p:spPr>
          <a:xfrm>
            <a:off x="1434166" y="3039725"/>
            <a:ext cx="4505376" cy="1192310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Comment </a:t>
            </a:r>
            <a:r>
              <a:rPr lang="fr-FR" b="1" dirty="0"/>
              <a:t>contrôler / piloter un système </a:t>
            </a:r>
            <a:r>
              <a:rPr lang="fr-FR" dirty="0"/>
              <a:t>pour :</a:t>
            </a:r>
          </a:p>
          <a:p>
            <a:pPr marL="342900" indent="-342900" algn="ctr">
              <a:buFontTx/>
              <a:buChar char="-"/>
            </a:pPr>
            <a:r>
              <a:rPr lang="fr-FR" dirty="0"/>
              <a:t>Le rendre autonome ?</a:t>
            </a:r>
          </a:p>
          <a:p>
            <a:pPr marL="342900" indent="-342900" algn="ctr">
              <a:buFontTx/>
              <a:buChar char="-"/>
            </a:pPr>
            <a:r>
              <a:rPr lang="fr-FR" dirty="0"/>
              <a:t>Acquérir des données ?</a:t>
            </a:r>
            <a:endParaRPr lang="fr-FR" sz="2400" dirty="0"/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CF7A459C-DD3D-F6EA-2E3A-E473C8C085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6069" y="4564783"/>
            <a:ext cx="1352998" cy="1352998"/>
          </a:xfrm>
          <a:prstGeom prst="rect">
            <a:avLst/>
          </a:prstGeom>
        </p:spPr>
      </p:pic>
      <p:pic>
        <p:nvPicPr>
          <p:cNvPr id="24" name="Image 23" descr="Une image contenant roue, Pièce auto, pneu, Véhicule de jouet&#10;&#10;Description générée automatiquement">
            <a:extLst>
              <a:ext uri="{FF2B5EF4-FFF2-40B4-BE49-F238E27FC236}">
                <a16:creationId xmlns:a16="http://schemas.microsoft.com/office/drawing/2014/main" id="{20642861-697C-6E1F-FF1F-5DE8962134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3787" y="3114130"/>
            <a:ext cx="1352999" cy="1074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2644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6995D6-3297-049A-3C71-81049031F7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DD57851-5969-C4C5-7231-ECC24834F0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329" y="274536"/>
            <a:ext cx="6836893" cy="685800"/>
          </a:xfrm>
        </p:spPr>
        <p:txBody>
          <a:bodyPr/>
          <a:lstStyle/>
          <a:p>
            <a:r>
              <a:rPr lang="fr-FR" dirty="0"/>
              <a:t>Déroulement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B466FF2-BDBC-6A66-7425-F5CF780F7BD8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5" name="Image 4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BB269E4A-D4D1-389C-E866-F985F5A688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409" y="150610"/>
            <a:ext cx="1379153" cy="919435"/>
          </a:xfrm>
          <a:prstGeom prst="rect">
            <a:avLst/>
          </a:prstGeom>
        </p:spPr>
      </p:pic>
      <p:pic>
        <p:nvPicPr>
          <p:cNvPr id="7" name="Image 6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29F158FE-DEE2-AC3A-ECF2-BCD93AE0A5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117" y="-18322"/>
            <a:ext cx="3060700" cy="12573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B8C65F4-524A-4F7D-3EBC-CDFE86AA8A06}"/>
              </a:ext>
            </a:extLst>
          </p:cNvPr>
          <p:cNvSpPr/>
          <p:nvPr/>
        </p:nvSpPr>
        <p:spPr bwMode="auto">
          <a:xfrm>
            <a:off x="6960096" y="1052736"/>
            <a:ext cx="5163892" cy="91128"/>
          </a:xfrm>
          <a:prstGeom prst="rect">
            <a:avLst/>
          </a:prstGeom>
          <a:solidFill>
            <a:srgbClr val="FA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8" name="Image 7" descr="Une image contenant roue, Pièce auto, pneu, Véhicule de jouet&#10;&#10;Description générée automatiquement">
            <a:extLst>
              <a:ext uri="{FF2B5EF4-FFF2-40B4-BE49-F238E27FC236}">
                <a16:creationId xmlns:a16="http://schemas.microsoft.com/office/drawing/2014/main" id="{CDBBA09E-6C0A-07DD-F929-7BD39E1B09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120" y="2376109"/>
            <a:ext cx="1799338" cy="1428675"/>
          </a:xfrm>
          <a:prstGeom prst="rect">
            <a:avLst/>
          </a:prstGeom>
        </p:spPr>
      </p:pic>
      <p:pic>
        <p:nvPicPr>
          <p:cNvPr id="9" name="Image 8" descr="Une image contenant ligne, diagramme, Tracé, texte&#10;&#10;Description générée automatiquement">
            <a:extLst>
              <a:ext uri="{FF2B5EF4-FFF2-40B4-BE49-F238E27FC236}">
                <a16:creationId xmlns:a16="http://schemas.microsoft.com/office/drawing/2014/main" id="{15C8BBF9-F208-0C54-DF0F-1295E362B7C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7703" y="5060616"/>
            <a:ext cx="2031480" cy="1175427"/>
          </a:xfrm>
          <a:prstGeom prst="rect">
            <a:avLst/>
          </a:prstGeom>
        </p:spPr>
      </p:pic>
      <p:pic>
        <p:nvPicPr>
          <p:cNvPr id="10" name="Image 9" descr="Une image contenant texte, roue, capture d’écran, Pièce auto&#10;&#10;Description générée automatiquement">
            <a:extLst>
              <a:ext uri="{FF2B5EF4-FFF2-40B4-BE49-F238E27FC236}">
                <a16:creationId xmlns:a16="http://schemas.microsoft.com/office/drawing/2014/main" id="{4038C072-29E2-495B-9AA2-3758811312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3528" y="3459538"/>
            <a:ext cx="2079096" cy="1487754"/>
          </a:xfrm>
          <a:prstGeom prst="rect">
            <a:avLst/>
          </a:prstGeom>
        </p:spPr>
      </p:pic>
      <p:pic>
        <p:nvPicPr>
          <p:cNvPr id="11" name="Image 10" descr="Une image contenant intérieur, Appareils électroniques, ordinateur, texte&#10;&#10;Description générée automatiquement">
            <a:extLst>
              <a:ext uri="{FF2B5EF4-FFF2-40B4-BE49-F238E27FC236}">
                <a16:creationId xmlns:a16="http://schemas.microsoft.com/office/drawing/2014/main" id="{6553FE9B-C203-A8B9-68EB-8384BE140B7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8370" y="3444497"/>
            <a:ext cx="2165574" cy="1443716"/>
          </a:xfrm>
          <a:prstGeom prst="rect">
            <a:avLst/>
          </a:prstGeom>
        </p:spPr>
      </p:pic>
      <p:pic>
        <p:nvPicPr>
          <p:cNvPr id="13" name="Image 12" descr="Une image contenant Caractère coloré, violet, Dessin d’enfant&#10;&#10;Description générée automatiquement">
            <a:extLst>
              <a:ext uri="{FF2B5EF4-FFF2-40B4-BE49-F238E27FC236}">
                <a16:creationId xmlns:a16="http://schemas.microsoft.com/office/drawing/2014/main" id="{F1F82EDA-359C-7563-35F8-10467B0BDF1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9510" y="5668523"/>
            <a:ext cx="2430785" cy="937548"/>
          </a:xfrm>
          <a:prstGeom prst="rect">
            <a:avLst/>
          </a:prstGeom>
        </p:spPr>
      </p:pic>
      <p:sp>
        <p:nvSpPr>
          <p:cNvPr id="25" name="Flèche : pentagone 24">
            <a:extLst>
              <a:ext uri="{FF2B5EF4-FFF2-40B4-BE49-F238E27FC236}">
                <a16:creationId xmlns:a16="http://schemas.microsoft.com/office/drawing/2014/main" id="{59856523-80BA-D1EB-075F-18E4331D8796}"/>
              </a:ext>
            </a:extLst>
          </p:cNvPr>
          <p:cNvSpPr/>
          <p:nvPr/>
        </p:nvSpPr>
        <p:spPr>
          <a:xfrm>
            <a:off x="619968" y="4116004"/>
            <a:ext cx="3127375" cy="369333"/>
          </a:xfrm>
          <a:prstGeom prst="homePlat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/>
              <a:t>Rayonnement de </a:t>
            </a:r>
            <a:r>
              <a:rPr lang="fr-FR" sz="1600" b="1" dirty="0" err="1"/>
              <a:t>LEDs</a:t>
            </a:r>
            <a:endParaRPr lang="fr-FR" sz="1600" b="1" dirty="0"/>
          </a:p>
        </p:txBody>
      </p:sp>
      <p:sp>
        <p:nvSpPr>
          <p:cNvPr id="26" name="Flèche : chevron 25">
            <a:extLst>
              <a:ext uri="{FF2B5EF4-FFF2-40B4-BE49-F238E27FC236}">
                <a16:creationId xmlns:a16="http://schemas.microsoft.com/office/drawing/2014/main" id="{E4BF1D9C-C864-10C5-4559-1673A166BFF1}"/>
              </a:ext>
            </a:extLst>
          </p:cNvPr>
          <p:cNvSpPr/>
          <p:nvPr/>
        </p:nvSpPr>
        <p:spPr>
          <a:xfrm>
            <a:off x="673975" y="4525994"/>
            <a:ext cx="1509681" cy="189354"/>
          </a:xfrm>
          <a:prstGeom prst="chevron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 err="1">
                <a:solidFill>
                  <a:schemeClr val="bg1"/>
                </a:solidFill>
              </a:rPr>
              <a:t>Nucleo</a:t>
            </a:r>
            <a:endParaRPr lang="fr-FR" sz="1000" dirty="0">
              <a:solidFill>
                <a:schemeClr val="bg1"/>
              </a:solidFill>
            </a:endParaRPr>
          </a:p>
        </p:txBody>
      </p:sp>
      <p:sp>
        <p:nvSpPr>
          <p:cNvPr id="27" name="Flèche : chevron 26">
            <a:extLst>
              <a:ext uri="{FF2B5EF4-FFF2-40B4-BE49-F238E27FC236}">
                <a16:creationId xmlns:a16="http://schemas.microsoft.com/office/drawing/2014/main" id="{70A058C7-73BF-B863-DBE6-620A019E3A2A}"/>
              </a:ext>
            </a:extLst>
          </p:cNvPr>
          <p:cNvSpPr/>
          <p:nvPr/>
        </p:nvSpPr>
        <p:spPr>
          <a:xfrm>
            <a:off x="2158376" y="4525994"/>
            <a:ext cx="1509681" cy="189354"/>
          </a:xfrm>
          <a:prstGeom prst="chevron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chemeClr val="bg1"/>
                </a:solidFill>
              </a:rPr>
              <a:t>Protocole Série</a:t>
            </a:r>
          </a:p>
        </p:txBody>
      </p:sp>
      <p:sp>
        <p:nvSpPr>
          <p:cNvPr id="28" name="Flèche : chevron 27">
            <a:extLst>
              <a:ext uri="{FF2B5EF4-FFF2-40B4-BE49-F238E27FC236}">
                <a16:creationId xmlns:a16="http://schemas.microsoft.com/office/drawing/2014/main" id="{E0BCE009-7015-C182-6488-127FF1E56D8C}"/>
              </a:ext>
            </a:extLst>
          </p:cNvPr>
          <p:cNvSpPr/>
          <p:nvPr/>
        </p:nvSpPr>
        <p:spPr>
          <a:xfrm>
            <a:off x="3642777" y="4525478"/>
            <a:ext cx="1509681" cy="189354"/>
          </a:xfrm>
          <a:prstGeom prst="chevron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 err="1">
                <a:solidFill>
                  <a:schemeClr val="bg1"/>
                </a:solidFill>
              </a:rPr>
              <a:t>LEDs</a:t>
            </a:r>
            <a:r>
              <a:rPr lang="fr-FR" sz="1000" dirty="0">
                <a:solidFill>
                  <a:schemeClr val="bg1"/>
                </a:solidFill>
              </a:rPr>
              <a:t> Puissance</a:t>
            </a:r>
          </a:p>
        </p:txBody>
      </p:sp>
      <p:sp>
        <p:nvSpPr>
          <p:cNvPr id="29" name="Flèche : pentagone 28">
            <a:extLst>
              <a:ext uri="{FF2B5EF4-FFF2-40B4-BE49-F238E27FC236}">
                <a16:creationId xmlns:a16="http://schemas.microsoft.com/office/drawing/2014/main" id="{C80EC6DA-F651-50D7-8613-F60909F0A105}"/>
              </a:ext>
            </a:extLst>
          </p:cNvPr>
          <p:cNvSpPr/>
          <p:nvPr/>
        </p:nvSpPr>
        <p:spPr>
          <a:xfrm>
            <a:off x="619968" y="1648581"/>
            <a:ext cx="3127375" cy="369333"/>
          </a:xfrm>
          <a:prstGeom prst="homePlate">
            <a:avLst/>
          </a:prstGeom>
          <a:solidFill>
            <a:srgbClr val="CC99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/>
              <a:t>Robot</a:t>
            </a:r>
          </a:p>
        </p:txBody>
      </p:sp>
      <p:sp>
        <p:nvSpPr>
          <p:cNvPr id="30" name="Flèche : chevron 29">
            <a:extLst>
              <a:ext uri="{FF2B5EF4-FFF2-40B4-BE49-F238E27FC236}">
                <a16:creationId xmlns:a16="http://schemas.microsoft.com/office/drawing/2014/main" id="{36EE4D00-8E73-2534-1BAF-A762AC78FC74}"/>
              </a:ext>
            </a:extLst>
          </p:cNvPr>
          <p:cNvSpPr/>
          <p:nvPr/>
        </p:nvSpPr>
        <p:spPr>
          <a:xfrm>
            <a:off x="673975" y="2058055"/>
            <a:ext cx="1509681" cy="189354"/>
          </a:xfrm>
          <a:prstGeom prst="chevron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 err="1">
                <a:solidFill>
                  <a:schemeClr val="bg1"/>
                </a:solidFill>
              </a:rPr>
              <a:t>Nucleo</a:t>
            </a:r>
            <a:endParaRPr lang="fr-FR" sz="1000" dirty="0">
              <a:solidFill>
                <a:schemeClr val="bg1"/>
              </a:solidFill>
            </a:endParaRPr>
          </a:p>
        </p:txBody>
      </p:sp>
      <p:sp>
        <p:nvSpPr>
          <p:cNvPr id="31" name="Flèche : chevron 30">
            <a:extLst>
              <a:ext uri="{FF2B5EF4-FFF2-40B4-BE49-F238E27FC236}">
                <a16:creationId xmlns:a16="http://schemas.microsoft.com/office/drawing/2014/main" id="{20B53DAC-B2C8-0B8E-7119-B4053791365F}"/>
              </a:ext>
            </a:extLst>
          </p:cNvPr>
          <p:cNvSpPr/>
          <p:nvPr/>
        </p:nvSpPr>
        <p:spPr>
          <a:xfrm>
            <a:off x="2158376" y="2058055"/>
            <a:ext cx="1509681" cy="189354"/>
          </a:xfrm>
          <a:prstGeom prst="chevron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chemeClr val="bg1"/>
                </a:solidFill>
              </a:rPr>
              <a:t>Robotique</a:t>
            </a:r>
          </a:p>
        </p:txBody>
      </p:sp>
      <p:sp>
        <p:nvSpPr>
          <p:cNvPr id="32" name="Flèche : chevron 31">
            <a:extLst>
              <a:ext uri="{FF2B5EF4-FFF2-40B4-BE49-F238E27FC236}">
                <a16:creationId xmlns:a16="http://schemas.microsoft.com/office/drawing/2014/main" id="{EC4E2A37-5977-B6D4-0680-7A1AB4B1313F}"/>
              </a:ext>
            </a:extLst>
          </p:cNvPr>
          <p:cNvSpPr/>
          <p:nvPr/>
        </p:nvSpPr>
        <p:spPr>
          <a:xfrm>
            <a:off x="3642777" y="2057539"/>
            <a:ext cx="1509681" cy="189354"/>
          </a:xfrm>
          <a:prstGeom prst="chevron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chemeClr val="bg1"/>
                </a:solidFill>
              </a:rPr>
              <a:t>Communication</a:t>
            </a:r>
          </a:p>
        </p:txBody>
      </p:sp>
      <p:sp>
        <p:nvSpPr>
          <p:cNvPr id="33" name="Flèche : pentagone 32">
            <a:extLst>
              <a:ext uri="{FF2B5EF4-FFF2-40B4-BE49-F238E27FC236}">
                <a16:creationId xmlns:a16="http://schemas.microsoft.com/office/drawing/2014/main" id="{7BF90233-8DB0-6191-0195-FFC3976A545F}"/>
              </a:ext>
            </a:extLst>
          </p:cNvPr>
          <p:cNvSpPr/>
          <p:nvPr/>
        </p:nvSpPr>
        <p:spPr>
          <a:xfrm>
            <a:off x="6298131" y="1648581"/>
            <a:ext cx="3127375" cy="369333"/>
          </a:xfrm>
          <a:prstGeom prst="homePlat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/>
              <a:t>Vision Industrielle</a:t>
            </a:r>
          </a:p>
        </p:txBody>
      </p:sp>
      <p:sp>
        <p:nvSpPr>
          <p:cNvPr id="36" name="Flèche : chevron 35">
            <a:extLst>
              <a:ext uri="{FF2B5EF4-FFF2-40B4-BE49-F238E27FC236}">
                <a16:creationId xmlns:a16="http://schemas.microsoft.com/office/drawing/2014/main" id="{3B898FC1-3487-4E3E-51CB-2D29484F32E3}"/>
              </a:ext>
            </a:extLst>
          </p:cNvPr>
          <p:cNvSpPr/>
          <p:nvPr/>
        </p:nvSpPr>
        <p:spPr>
          <a:xfrm>
            <a:off x="6388642" y="3141484"/>
            <a:ext cx="1509681" cy="189354"/>
          </a:xfrm>
          <a:prstGeom prst="chevron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chemeClr val="bg1"/>
                </a:solidFill>
              </a:rPr>
              <a:t>Eclairage</a:t>
            </a:r>
          </a:p>
        </p:txBody>
      </p:sp>
      <p:sp>
        <p:nvSpPr>
          <p:cNvPr id="37" name="Flèche : chevron 36">
            <a:extLst>
              <a:ext uri="{FF2B5EF4-FFF2-40B4-BE49-F238E27FC236}">
                <a16:creationId xmlns:a16="http://schemas.microsoft.com/office/drawing/2014/main" id="{E1DC36BE-4A26-BD09-720D-83A9649CD19D}"/>
              </a:ext>
            </a:extLst>
          </p:cNvPr>
          <p:cNvSpPr/>
          <p:nvPr/>
        </p:nvSpPr>
        <p:spPr>
          <a:xfrm>
            <a:off x="7873043" y="3141484"/>
            <a:ext cx="1509681" cy="189354"/>
          </a:xfrm>
          <a:prstGeom prst="chevron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dirty="0">
                <a:solidFill>
                  <a:schemeClr val="bg1"/>
                </a:solidFill>
              </a:rPr>
              <a:t>Objectif optique</a:t>
            </a:r>
          </a:p>
        </p:txBody>
      </p:sp>
      <p:sp>
        <p:nvSpPr>
          <p:cNvPr id="38" name="Flèche : chevron 37">
            <a:extLst>
              <a:ext uri="{FF2B5EF4-FFF2-40B4-BE49-F238E27FC236}">
                <a16:creationId xmlns:a16="http://schemas.microsoft.com/office/drawing/2014/main" id="{70B2F1EE-C638-2CAA-492C-482B88F47A05}"/>
              </a:ext>
            </a:extLst>
          </p:cNvPr>
          <p:cNvSpPr/>
          <p:nvPr/>
        </p:nvSpPr>
        <p:spPr>
          <a:xfrm>
            <a:off x="9357444" y="3140968"/>
            <a:ext cx="1509681" cy="189354"/>
          </a:xfrm>
          <a:prstGeom prst="chevron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chemeClr val="bg1"/>
                </a:solidFill>
              </a:rPr>
              <a:t>Caméra</a:t>
            </a:r>
          </a:p>
        </p:txBody>
      </p:sp>
      <p:sp>
        <p:nvSpPr>
          <p:cNvPr id="40" name="Flèche : chevron 39">
            <a:extLst>
              <a:ext uri="{FF2B5EF4-FFF2-40B4-BE49-F238E27FC236}">
                <a16:creationId xmlns:a16="http://schemas.microsoft.com/office/drawing/2014/main" id="{56673C20-6AB0-F5DB-E720-619B741E9196}"/>
              </a:ext>
            </a:extLst>
          </p:cNvPr>
          <p:cNvSpPr/>
          <p:nvPr/>
        </p:nvSpPr>
        <p:spPr>
          <a:xfrm>
            <a:off x="6683467" y="5151896"/>
            <a:ext cx="1509681" cy="189354"/>
          </a:xfrm>
          <a:prstGeom prst="chevron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 err="1">
                <a:solidFill>
                  <a:schemeClr val="bg1"/>
                </a:solidFill>
              </a:rPr>
              <a:t>OpenCV</a:t>
            </a:r>
            <a:endParaRPr lang="fr-FR" sz="1000" dirty="0">
              <a:solidFill>
                <a:schemeClr val="bg1"/>
              </a:solidFill>
            </a:endParaRPr>
          </a:p>
        </p:txBody>
      </p:sp>
      <p:cxnSp>
        <p:nvCxnSpPr>
          <p:cNvPr id="41" name="Connecteur droit 40">
            <a:extLst>
              <a:ext uri="{FF2B5EF4-FFF2-40B4-BE49-F238E27FC236}">
                <a16:creationId xmlns:a16="http://schemas.microsoft.com/office/drawing/2014/main" id="{C0ED1714-63DC-E5CB-96B9-7FF375DA68DE}"/>
              </a:ext>
            </a:extLst>
          </p:cNvPr>
          <p:cNvCxnSpPr>
            <a:cxnSpLocks/>
          </p:cNvCxnSpPr>
          <p:nvPr/>
        </p:nvCxnSpPr>
        <p:spPr>
          <a:xfrm>
            <a:off x="619968" y="3963110"/>
            <a:ext cx="475595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Image 41" descr="Une image contenant Appareils électroniques, Ingénierie électronique, Composant de circuit, fils électriques&#10;&#10;Description générée automatiquement">
            <a:extLst>
              <a:ext uri="{FF2B5EF4-FFF2-40B4-BE49-F238E27FC236}">
                <a16:creationId xmlns:a16="http://schemas.microsoft.com/office/drawing/2014/main" id="{3F87D314-522A-3871-6AA9-4873476C91A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483" y="5106826"/>
            <a:ext cx="2660612" cy="1081121"/>
          </a:xfrm>
          <a:prstGeom prst="rect">
            <a:avLst/>
          </a:prstGeom>
        </p:spPr>
      </p:pic>
      <p:cxnSp>
        <p:nvCxnSpPr>
          <p:cNvPr id="43" name="Connecteur droit 42">
            <a:extLst>
              <a:ext uri="{FF2B5EF4-FFF2-40B4-BE49-F238E27FC236}">
                <a16:creationId xmlns:a16="http://schemas.microsoft.com/office/drawing/2014/main" id="{3578A28B-D4AB-76FB-5C66-32E4E46D7061}"/>
              </a:ext>
            </a:extLst>
          </p:cNvPr>
          <p:cNvCxnSpPr/>
          <p:nvPr/>
        </p:nvCxnSpPr>
        <p:spPr>
          <a:xfrm>
            <a:off x="5932371" y="1591292"/>
            <a:ext cx="0" cy="49543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 : avec coins rognés en diagonale 43">
            <a:extLst>
              <a:ext uri="{FF2B5EF4-FFF2-40B4-BE49-F238E27FC236}">
                <a16:creationId xmlns:a16="http://schemas.microsoft.com/office/drawing/2014/main" id="{B898495A-6B28-5397-3D17-092DD237A84F}"/>
              </a:ext>
            </a:extLst>
          </p:cNvPr>
          <p:cNvSpPr/>
          <p:nvPr/>
        </p:nvSpPr>
        <p:spPr>
          <a:xfrm rot="16200000">
            <a:off x="-500261" y="3749023"/>
            <a:ext cx="1861021" cy="233096"/>
          </a:xfrm>
          <a:prstGeom prst="snip2Diag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chemeClr val="tx1"/>
                </a:solidFill>
              </a:rPr>
              <a:t>A choisir !!</a:t>
            </a:r>
          </a:p>
        </p:txBody>
      </p:sp>
      <p:sp>
        <p:nvSpPr>
          <p:cNvPr id="46" name="Rectangle : avec coins rognés en diagonale 45">
            <a:extLst>
              <a:ext uri="{FF2B5EF4-FFF2-40B4-BE49-F238E27FC236}">
                <a16:creationId xmlns:a16="http://schemas.microsoft.com/office/drawing/2014/main" id="{E2ECE3C6-8E6E-F231-F1A6-54E7CA1240A9}"/>
              </a:ext>
            </a:extLst>
          </p:cNvPr>
          <p:cNvSpPr/>
          <p:nvPr/>
        </p:nvSpPr>
        <p:spPr>
          <a:xfrm rot="16200000">
            <a:off x="4778191" y="3827848"/>
            <a:ext cx="1861021" cy="270524"/>
          </a:xfrm>
          <a:prstGeom prst="snip2Diag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dirty="0"/>
              <a:t>4 séances</a:t>
            </a:r>
          </a:p>
        </p:txBody>
      </p:sp>
      <p:sp>
        <p:nvSpPr>
          <p:cNvPr id="47" name="Rectangle : avec coins rognés en diagonale 46">
            <a:extLst>
              <a:ext uri="{FF2B5EF4-FFF2-40B4-BE49-F238E27FC236}">
                <a16:creationId xmlns:a16="http://schemas.microsoft.com/office/drawing/2014/main" id="{3AB0C35E-B8D4-825E-2B24-4EFEF242EE75}"/>
              </a:ext>
            </a:extLst>
          </p:cNvPr>
          <p:cNvSpPr/>
          <p:nvPr/>
        </p:nvSpPr>
        <p:spPr>
          <a:xfrm rot="16200000">
            <a:off x="5223859" y="3827848"/>
            <a:ext cx="1861022" cy="270524"/>
          </a:xfrm>
          <a:prstGeom prst="snip2Diag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dirty="0"/>
              <a:t>4 séances</a:t>
            </a:r>
          </a:p>
        </p:txBody>
      </p:sp>
      <p:sp>
        <p:nvSpPr>
          <p:cNvPr id="51" name="Flèche : chevron 50">
            <a:extLst>
              <a:ext uri="{FF2B5EF4-FFF2-40B4-BE49-F238E27FC236}">
                <a16:creationId xmlns:a16="http://schemas.microsoft.com/office/drawing/2014/main" id="{B222FE58-7911-5D89-0E5E-4180F26F2518}"/>
              </a:ext>
            </a:extLst>
          </p:cNvPr>
          <p:cNvSpPr/>
          <p:nvPr/>
        </p:nvSpPr>
        <p:spPr>
          <a:xfrm>
            <a:off x="8180878" y="5149752"/>
            <a:ext cx="1509681" cy="189354"/>
          </a:xfrm>
          <a:prstGeom prst="chevron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chemeClr val="bg1"/>
                </a:solidFill>
              </a:rPr>
              <a:t>Python</a:t>
            </a:r>
          </a:p>
        </p:txBody>
      </p:sp>
      <p:pic>
        <p:nvPicPr>
          <p:cNvPr id="53" name="Image 52" descr="Une image contenant texte, capture d’écran, diagramme, conception&#10;&#10;Le contenu généré par l’IA peut être incorrect.">
            <a:extLst>
              <a:ext uri="{FF2B5EF4-FFF2-40B4-BE49-F238E27FC236}">
                <a16:creationId xmlns:a16="http://schemas.microsoft.com/office/drawing/2014/main" id="{302ED2D5-4CBB-DBE3-7AB7-6CD89F559CF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1265" y="1513724"/>
            <a:ext cx="1964094" cy="1443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6412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DD214C-F0B8-FF5A-8A45-4FD9C40F45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72EF3D2-4AC0-209F-D38A-5041EE5128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329" y="274536"/>
            <a:ext cx="6836893" cy="685800"/>
          </a:xfrm>
        </p:spPr>
        <p:txBody>
          <a:bodyPr/>
          <a:lstStyle/>
          <a:p>
            <a:r>
              <a:rPr lang="fr-FR" dirty="0"/>
              <a:t>Déroulement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C164414-F93C-7AFE-5CC1-38CFA072A989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5" name="Image 4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FABF57F1-C77C-8AF9-53A1-B19778C331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409" y="150610"/>
            <a:ext cx="1379153" cy="919435"/>
          </a:xfrm>
          <a:prstGeom prst="rect">
            <a:avLst/>
          </a:prstGeom>
        </p:spPr>
      </p:pic>
      <p:pic>
        <p:nvPicPr>
          <p:cNvPr id="7" name="Image 6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C244A1CD-5A74-20F8-3776-52A08578DC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117" y="-18322"/>
            <a:ext cx="3060700" cy="12573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BE729CD-DEF7-BECC-CE35-6ACAC61C9B25}"/>
              </a:ext>
            </a:extLst>
          </p:cNvPr>
          <p:cNvSpPr/>
          <p:nvPr/>
        </p:nvSpPr>
        <p:spPr bwMode="auto">
          <a:xfrm>
            <a:off x="6960096" y="1052736"/>
            <a:ext cx="5163892" cy="91128"/>
          </a:xfrm>
          <a:prstGeom prst="rect">
            <a:avLst/>
          </a:prstGeom>
          <a:solidFill>
            <a:srgbClr val="FA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6" name="Flèche : pentagone 5">
            <a:extLst>
              <a:ext uri="{FF2B5EF4-FFF2-40B4-BE49-F238E27FC236}">
                <a16:creationId xmlns:a16="http://schemas.microsoft.com/office/drawing/2014/main" id="{0778E2AB-837D-4DD9-AB83-D56BA4DEA0BC}"/>
              </a:ext>
            </a:extLst>
          </p:cNvPr>
          <p:cNvSpPr/>
          <p:nvPr/>
        </p:nvSpPr>
        <p:spPr>
          <a:xfrm>
            <a:off x="681196" y="1773741"/>
            <a:ext cx="3127375" cy="369333"/>
          </a:xfrm>
          <a:prstGeom prst="homePlat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/>
              <a:t>Rayonnement de </a:t>
            </a:r>
            <a:r>
              <a:rPr lang="fr-FR" sz="1600" b="1" dirty="0" err="1"/>
              <a:t>LEDs</a:t>
            </a:r>
            <a:endParaRPr lang="fr-FR" sz="1600" b="1" dirty="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383722AD-A9BD-EE27-19DC-0BB1F9C27D5A}"/>
              </a:ext>
            </a:extLst>
          </p:cNvPr>
          <p:cNvSpPr txBox="1"/>
          <p:nvPr/>
        </p:nvSpPr>
        <p:spPr>
          <a:xfrm>
            <a:off x="914447" y="2141580"/>
            <a:ext cx="989771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Mini-projet </a:t>
            </a:r>
            <a:r>
              <a:rPr lang="fr-F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: Pilotage servomoteur avec Arduino (Nucléo) / Récupération donnée photodiode / </a:t>
            </a:r>
          </a:p>
          <a:p>
            <a:r>
              <a:rPr lang="fr-F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Pilotage LED de puissance / Acquisition de données sous Python et affichage</a:t>
            </a:r>
            <a:endParaRPr lang="fr-FR" sz="1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4" name="Flèche : chevron 13">
            <a:extLst>
              <a:ext uri="{FF2B5EF4-FFF2-40B4-BE49-F238E27FC236}">
                <a16:creationId xmlns:a16="http://schemas.microsoft.com/office/drawing/2014/main" id="{CD42EDAA-51F3-207C-791E-E78453D52740}"/>
              </a:ext>
            </a:extLst>
          </p:cNvPr>
          <p:cNvSpPr/>
          <p:nvPr/>
        </p:nvSpPr>
        <p:spPr>
          <a:xfrm>
            <a:off x="3808571" y="1768883"/>
            <a:ext cx="2013995" cy="369334"/>
          </a:xfrm>
          <a:prstGeom prst="chevron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err="1">
                <a:solidFill>
                  <a:schemeClr val="bg1"/>
                </a:solidFill>
              </a:rPr>
              <a:t>Nucleo</a:t>
            </a:r>
            <a:endParaRPr lang="fr-FR" sz="1200" dirty="0">
              <a:solidFill>
                <a:schemeClr val="bg1"/>
              </a:solidFill>
            </a:endParaRPr>
          </a:p>
        </p:txBody>
      </p:sp>
      <p:sp>
        <p:nvSpPr>
          <p:cNvPr id="15" name="Flèche : chevron 14">
            <a:extLst>
              <a:ext uri="{FF2B5EF4-FFF2-40B4-BE49-F238E27FC236}">
                <a16:creationId xmlns:a16="http://schemas.microsoft.com/office/drawing/2014/main" id="{B6C0A50D-4A05-83FD-D340-F3F6CDDFF444}"/>
              </a:ext>
            </a:extLst>
          </p:cNvPr>
          <p:cNvSpPr/>
          <p:nvPr/>
        </p:nvSpPr>
        <p:spPr>
          <a:xfrm>
            <a:off x="5818068" y="1764555"/>
            <a:ext cx="2013995" cy="369334"/>
          </a:xfrm>
          <a:prstGeom prst="chevron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bg1"/>
                </a:solidFill>
              </a:rPr>
              <a:t>Protocole Série</a:t>
            </a:r>
          </a:p>
        </p:txBody>
      </p:sp>
      <p:sp>
        <p:nvSpPr>
          <p:cNvPr id="16" name="Flèche : chevron 15">
            <a:extLst>
              <a:ext uri="{FF2B5EF4-FFF2-40B4-BE49-F238E27FC236}">
                <a16:creationId xmlns:a16="http://schemas.microsoft.com/office/drawing/2014/main" id="{E5691008-9009-86B4-F4EA-895A532CDB40}"/>
              </a:ext>
            </a:extLst>
          </p:cNvPr>
          <p:cNvSpPr/>
          <p:nvPr/>
        </p:nvSpPr>
        <p:spPr>
          <a:xfrm>
            <a:off x="7827565" y="1762357"/>
            <a:ext cx="2013995" cy="369334"/>
          </a:xfrm>
          <a:prstGeom prst="chevron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err="1">
                <a:solidFill>
                  <a:schemeClr val="bg1"/>
                </a:solidFill>
              </a:rPr>
              <a:t>LEDs</a:t>
            </a:r>
            <a:r>
              <a:rPr lang="fr-FR" sz="1200" dirty="0">
                <a:solidFill>
                  <a:schemeClr val="bg1"/>
                </a:solidFill>
              </a:rPr>
              <a:t> Puissance</a:t>
            </a:r>
          </a:p>
        </p:txBody>
      </p:sp>
      <p:pic>
        <p:nvPicPr>
          <p:cNvPr id="17" name="Image 16" descr="Une image contenant ligne, diagramme, Tracé, texte&#10;&#10;Description générée automatiquement">
            <a:extLst>
              <a:ext uri="{FF2B5EF4-FFF2-40B4-BE49-F238E27FC236}">
                <a16:creationId xmlns:a16="http://schemas.microsoft.com/office/drawing/2014/main" id="{FD63C2DD-84BC-1998-95AB-5538F5749E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0029" y="4514249"/>
            <a:ext cx="3406410" cy="1970970"/>
          </a:xfrm>
          <a:prstGeom prst="rect">
            <a:avLst/>
          </a:prstGeom>
        </p:spPr>
      </p:pic>
      <p:pic>
        <p:nvPicPr>
          <p:cNvPr id="18" name="Image 17" descr="Une image contenant Appareils électroniques, Ingénierie électronique, Composant de circuit, Composant électronique&#10;&#10;Description générée automatiquement">
            <a:extLst>
              <a:ext uri="{FF2B5EF4-FFF2-40B4-BE49-F238E27FC236}">
                <a16:creationId xmlns:a16="http://schemas.microsoft.com/office/drawing/2014/main" id="{B47E7B99-3D5C-BBDF-51B0-97482E507F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975" y="2932807"/>
            <a:ext cx="6074928" cy="3709712"/>
          </a:xfrm>
          <a:prstGeom prst="rect">
            <a:avLst/>
          </a:prstGeom>
        </p:spPr>
      </p:pic>
      <p:pic>
        <p:nvPicPr>
          <p:cNvPr id="19" name="Image 18" descr="Une image contenant texte, capture d’écran, nombre, Police&#10;&#10;Description générée automatiquement">
            <a:extLst>
              <a:ext uri="{FF2B5EF4-FFF2-40B4-BE49-F238E27FC236}">
                <a16:creationId xmlns:a16="http://schemas.microsoft.com/office/drawing/2014/main" id="{768BC35D-68ED-C867-1E7F-D72C59E45BB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9402" y="2499530"/>
            <a:ext cx="2514370" cy="1680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9927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0D03B5-7C45-565A-684A-EFBA13A6DF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4B343DA-934D-7261-6EBB-68B93FC397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329" y="274536"/>
            <a:ext cx="6836893" cy="685800"/>
          </a:xfrm>
        </p:spPr>
        <p:txBody>
          <a:bodyPr/>
          <a:lstStyle/>
          <a:p>
            <a:r>
              <a:rPr lang="fr-FR" dirty="0"/>
              <a:t>Déroulement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933D1D4-956D-20DD-41FE-3EEC7CB032FF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5" name="Image 4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2039370A-C9D7-7696-A85D-E32330DCCE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409" y="150610"/>
            <a:ext cx="1379153" cy="919435"/>
          </a:xfrm>
          <a:prstGeom prst="rect">
            <a:avLst/>
          </a:prstGeom>
        </p:spPr>
      </p:pic>
      <p:pic>
        <p:nvPicPr>
          <p:cNvPr id="7" name="Image 6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75537FBC-886D-1650-BFFA-278C52CD47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117" y="-18322"/>
            <a:ext cx="3060700" cy="12573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1815B63-0167-E51D-DD73-B91B8F9FAB21}"/>
              </a:ext>
            </a:extLst>
          </p:cNvPr>
          <p:cNvSpPr/>
          <p:nvPr/>
        </p:nvSpPr>
        <p:spPr bwMode="auto">
          <a:xfrm>
            <a:off x="6960096" y="1052736"/>
            <a:ext cx="5163892" cy="91128"/>
          </a:xfrm>
          <a:prstGeom prst="rect">
            <a:avLst/>
          </a:prstGeom>
          <a:solidFill>
            <a:srgbClr val="FA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8" name="Flèche : pentagone 7">
            <a:extLst>
              <a:ext uri="{FF2B5EF4-FFF2-40B4-BE49-F238E27FC236}">
                <a16:creationId xmlns:a16="http://schemas.microsoft.com/office/drawing/2014/main" id="{2F89B086-B6FC-1643-8054-58B3C5AD6B24}"/>
              </a:ext>
            </a:extLst>
          </p:cNvPr>
          <p:cNvSpPr/>
          <p:nvPr/>
        </p:nvSpPr>
        <p:spPr>
          <a:xfrm>
            <a:off x="681196" y="1773741"/>
            <a:ext cx="3127375" cy="369333"/>
          </a:xfrm>
          <a:prstGeom prst="homePlat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/>
              <a:t>Robot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43DCE111-4A54-8D3C-69CF-86139A40AE15}"/>
              </a:ext>
            </a:extLst>
          </p:cNvPr>
          <p:cNvSpPr txBox="1"/>
          <p:nvPr/>
        </p:nvSpPr>
        <p:spPr>
          <a:xfrm>
            <a:off x="914447" y="2141580"/>
            <a:ext cx="989771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Mini-projet</a:t>
            </a:r>
            <a:r>
              <a:rPr lang="fr-F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 : Pilotage moteur avec Arduino (Nucléo) / Suivi de ligne / Détection d’obstacle</a:t>
            </a:r>
            <a:endParaRPr lang="fr-FR" sz="1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0" name="Flèche : chevron 9">
            <a:extLst>
              <a:ext uri="{FF2B5EF4-FFF2-40B4-BE49-F238E27FC236}">
                <a16:creationId xmlns:a16="http://schemas.microsoft.com/office/drawing/2014/main" id="{AFDEAE6F-0105-F1D6-F370-068662587099}"/>
              </a:ext>
            </a:extLst>
          </p:cNvPr>
          <p:cNvSpPr/>
          <p:nvPr/>
        </p:nvSpPr>
        <p:spPr>
          <a:xfrm>
            <a:off x="3808571" y="1768883"/>
            <a:ext cx="2013995" cy="369334"/>
          </a:xfrm>
          <a:prstGeom prst="chevron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err="1">
                <a:solidFill>
                  <a:schemeClr val="bg1"/>
                </a:solidFill>
              </a:rPr>
              <a:t>Nucleo</a:t>
            </a:r>
            <a:endParaRPr lang="fr-FR" sz="1200" dirty="0">
              <a:solidFill>
                <a:schemeClr val="bg1"/>
              </a:solidFill>
            </a:endParaRPr>
          </a:p>
        </p:txBody>
      </p:sp>
      <p:sp>
        <p:nvSpPr>
          <p:cNvPr id="11" name="Flèche : chevron 10">
            <a:extLst>
              <a:ext uri="{FF2B5EF4-FFF2-40B4-BE49-F238E27FC236}">
                <a16:creationId xmlns:a16="http://schemas.microsoft.com/office/drawing/2014/main" id="{4B0B60A0-F0FD-6175-6629-BD1BC6BB2733}"/>
              </a:ext>
            </a:extLst>
          </p:cNvPr>
          <p:cNvSpPr/>
          <p:nvPr/>
        </p:nvSpPr>
        <p:spPr>
          <a:xfrm>
            <a:off x="5818068" y="1764555"/>
            <a:ext cx="2013995" cy="369334"/>
          </a:xfrm>
          <a:prstGeom prst="chevron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bg1"/>
                </a:solidFill>
              </a:rPr>
              <a:t>Robotique</a:t>
            </a:r>
          </a:p>
        </p:txBody>
      </p:sp>
      <p:pic>
        <p:nvPicPr>
          <p:cNvPr id="13" name="Image 12" descr="Une image contenant roue, Pièce auto, pneu, Véhicule de jouet&#10;&#10;Description générée automatiquement">
            <a:extLst>
              <a:ext uri="{FF2B5EF4-FFF2-40B4-BE49-F238E27FC236}">
                <a16:creationId xmlns:a16="http://schemas.microsoft.com/office/drawing/2014/main" id="{A5A598BE-7733-BFD8-EF11-B858732A2A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603" y="3151256"/>
            <a:ext cx="3413763" cy="2710529"/>
          </a:xfrm>
          <a:prstGeom prst="rect">
            <a:avLst/>
          </a:prstGeom>
        </p:spPr>
      </p:pic>
      <p:pic>
        <p:nvPicPr>
          <p:cNvPr id="20" name="Image 19" descr="Une image contenant texte, capture d’écran, nombre, Police&#10;&#10;Description générée automatiquement">
            <a:extLst>
              <a:ext uri="{FF2B5EF4-FFF2-40B4-BE49-F238E27FC236}">
                <a16:creationId xmlns:a16="http://schemas.microsoft.com/office/drawing/2014/main" id="{A27123CA-8E33-4387-7846-A80594691E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9402" y="2499530"/>
            <a:ext cx="2514370" cy="1680127"/>
          </a:xfrm>
          <a:prstGeom prst="rect">
            <a:avLst/>
          </a:prstGeom>
        </p:spPr>
      </p:pic>
      <p:pic>
        <p:nvPicPr>
          <p:cNvPr id="21" name="Image 20" descr="Une image contenant diagramme, Dessin technique, Plan, schématique&#10;&#10;Description générée automatiquement">
            <a:extLst>
              <a:ext uri="{FF2B5EF4-FFF2-40B4-BE49-F238E27FC236}">
                <a16:creationId xmlns:a16="http://schemas.microsoft.com/office/drawing/2014/main" id="{BFE13272-7A2E-A3B5-EAE3-33D84CFFA10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6324" y="4254640"/>
            <a:ext cx="3164312" cy="2104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6095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9D3447-D436-5268-F142-2B07D2FD15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B5FE5D7-D10F-887B-2177-F392F53473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329" y="274536"/>
            <a:ext cx="6836893" cy="685800"/>
          </a:xfrm>
        </p:spPr>
        <p:txBody>
          <a:bodyPr/>
          <a:lstStyle/>
          <a:p>
            <a:r>
              <a:rPr lang="fr-FR" dirty="0"/>
              <a:t>Déroulement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5A1A349-314A-8E02-3EDA-57A68A9CFB8B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5" name="Image 4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9A2E0CA8-271A-E781-ECF5-6AFEFE8D01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409" y="150610"/>
            <a:ext cx="1379153" cy="919435"/>
          </a:xfrm>
          <a:prstGeom prst="rect">
            <a:avLst/>
          </a:prstGeom>
        </p:spPr>
      </p:pic>
      <p:pic>
        <p:nvPicPr>
          <p:cNvPr id="7" name="Image 6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2D5FEAFC-085C-724B-20A4-A3C5B6516D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117" y="-18322"/>
            <a:ext cx="3060700" cy="12573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D421AA6-A66B-5B59-59C2-D320F02512BB}"/>
              </a:ext>
            </a:extLst>
          </p:cNvPr>
          <p:cNvSpPr/>
          <p:nvPr/>
        </p:nvSpPr>
        <p:spPr bwMode="auto">
          <a:xfrm>
            <a:off x="6960096" y="1052736"/>
            <a:ext cx="5163892" cy="91128"/>
          </a:xfrm>
          <a:prstGeom prst="rect">
            <a:avLst/>
          </a:prstGeom>
          <a:solidFill>
            <a:srgbClr val="FA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14" name="Flèche : chevron 13">
            <a:extLst>
              <a:ext uri="{FF2B5EF4-FFF2-40B4-BE49-F238E27FC236}">
                <a16:creationId xmlns:a16="http://schemas.microsoft.com/office/drawing/2014/main" id="{3805EF82-2AA4-B90B-80CD-EAEE6CDC14F7}"/>
              </a:ext>
            </a:extLst>
          </p:cNvPr>
          <p:cNvSpPr/>
          <p:nvPr/>
        </p:nvSpPr>
        <p:spPr>
          <a:xfrm>
            <a:off x="3808571" y="1768883"/>
            <a:ext cx="2013995" cy="369334"/>
          </a:xfrm>
          <a:prstGeom prst="chevron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bg1"/>
                </a:solidFill>
              </a:rPr>
              <a:t>Caméra / Objectif</a:t>
            </a:r>
            <a:br>
              <a:rPr lang="fr-FR" sz="1200" dirty="0">
                <a:solidFill>
                  <a:schemeClr val="bg1"/>
                </a:solidFill>
              </a:rPr>
            </a:br>
            <a:r>
              <a:rPr lang="fr-FR" sz="1200" dirty="0">
                <a:solidFill>
                  <a:schemeClr val="bg1"/>
                </a:solidFill>
              </a:rPr>
              <a:t>Eclairage</a:t>
            </a:r>
          </a:p>
        </p:txBody>
      </p:sp>
      <p:sp>
        <p:nvSpPr>
          <p:cNvPr id="15" name="Flèche : chevron 14">
            <a:extLst>
              <a:ext uri="{FF2B5EF4-FFF2-40B4-BE49-F238E27FC236}">
                <a16:creationId xmlns:a16="http://schemas.microsoft.com/office/drawing/2014/main" id="{0DC3BCFC-A86D-8625-9BCF-BCF1D53F4A6E}"/>
              </a:ext>
            </a:extLst>
          </p:cNvPr>
          <p:cNvSpPr/>
          <p:nvPr/>
        </p:nvSpPr>
        <p:spPr>
          <a:xfrm>
            <a:off x="5818068" y="1764555"/>
            <a:ext cx="2013995" cy="369334"/>
          </a:xfrm>
          <a:prstGeom prst="chevron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bg1"/>
                </a:solidFill>
              </a:rPr>
              <a:t>Traitement Images</a:t>
            </a:r>
            <a:br>
              <a:rPr lang="fr-FR" sz="1200" dirty="0">
                <a:solidFill>
                  <a:schemeClr val="bg1"/>
                </a:solidFill>
              </a:rPr>
            </a:br>
            <a:r>
              <a:rPr lang="fr-FR" sz="1200" dirty="0" err="1">
                <a:solidFill>
                  <a:schemeClr val="bg1"/>
                </a:solidFill>
              </a:rPr>
              <a:t>OpenCV</a:t>
            </a:r>
            <a:endParaRPr lang="fr-FR" sz="1200" dirty="0">
              <a:solidFill>
                <a:schemeClr val="bg1"/>
              </a:solidFill>
            </a:endParaRPr>
          </a:p>
        </p:txBody>
      </p:sp>
      <p:sp>
        <p:nvSpPr>
          <p:cNvPr id="16" name="Flèche : chevron 15">
            <a:extLst>
              <a:ext uri="{FF2B5EF4-FFF2-40B4-BE49-F238E27FC236}">
                <a16:creationId xmlns:a16="http://schemas.microsoft.com/office/drawing/2014/main" id="{04D14DA7-F773-9DD7-0E0F-6D8ACCFF7B43}"/>
              </a:ext>
            </a:extLst>
          </p:cNvPr>
          <p:cNvSpPr/>
          <p:nvPr/>
        </p:nvSpPr>
        <p:spPr>
          <a:xfrm>
            <a:off x="7827565" y="1762357"/>
            <a:ext cx="2013995" cy="369334"/>
          </a:xfrm>
          <a:prstGeom prst="chevron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bg1"/>
                </a:solidFill>
              </a:rPr>
              <a:t>Détection d’objets</a:t>
            </a:r>
          </a:p>
        </p:txBody>
      </p:sp>
      <p:pic>
        <p:nvPicPr>
          <p:cNvPr id="17" name="Image 16" descr="Une image contenant texte, roue, capture d’écran, Pièce auto&#10;&#10;Description générée automatiquement">
            <a:extLst>
              <a:ext uri="{FF2B5EF4-FFF2-40B4-BE49-F238E27FC236}">
                <a16:creationId xmlns:a16="http://schemas.microsoft.com/office/drawing/2014/main" id="{14C5DA32-276C-EF58-5FCE-996CDAA704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386" y="3144411"/>
            <a:ext cx="3970419" cy="2841142"/>
          </a:xfrm>
          <a:prstGeom prst="rect">
            <a:avLst/>
          </a:prstGeom>
        </p:spPr>
      </p:pic>
      <p:pic>
        <p:nvPicPr>
          <p:cNvPr id="18" name="Image 17" descr="Une image contenant intérieur, Appareils électroniques, ordinateur, texte&#10;&#10;Description générée automatiquement">
            <a:extLst>
              <a:ext uri="{FF2B5EF4-FFF2-40B4-BE49-F238E27FC236}">
                <a16:creationId xmlns:a16="http://schemas.microsoft.com/office/drawing/2014/main" id="{84305707-082E-4CCD-9AB3-715B0A543E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1866" y="4805129"/>
            <a:ext cx="2667503" cy="1778335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8537680D-45AC-CAB6-A2CE-D63F5117A6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63315" y="4564982"/>
            <a:ext cx="2067546" cy="1778335"/>
          </a:xfrm>
          <a:prstGeom prst="rect">
            <a:avLst/>
          </a:prstGeom>
        </p:spPr>
      </p:pic>
      <p:pic>
        <p:nvPicPr>
          <p:cNvPr id="22" name="Picture 6">
            <a:extLst>
              <a:ext uri="{FF2B5EF4-FFF2-40B4-BE49-F238E27FC236}">
                <a16:creationId xmlns:a16="http://schemas.microsoft.com/office/drawing/2014/main" id="{80D3631E-15C2-5F2C-68D6-32AC19A378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7787" y="3215912"/>
            <a:ext cx="748742" cy="988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0087DC8D-4B0A-2244-17CB-62B1CDA2C21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37095" y="4984134"/>
            <a:ext cx="1361011" cy="1709878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A7D7265A-33DA-C3A3-62ED-A6A779B1A6A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61068" y="3032639"/>
            <a:ext cx="1437038" cy="1778335"/>
          </a:xfrm>
          <a:prstGeom prst="rect">
            <a:avLst/>
          </a:prstGeom>
        </p:spPr>
      </p:pic>
      <p:sp>
        <p:nvSpPr>
          <p:cNvPr id="25" name="Flèche : pentagone 24">
            <a:extLst>
              <a:ext uri="{FF2B5EF4-FFF2-40B4-BE49-F238E27FC236}">
                <a16:creationId xmlns:a16="http://schemas.microsoft.com/office/drawing/2014/main" id="{0A11FCB6-CAC8-D788-FD8D-8410BB8B2331}"/>
              </a:ext>
            </a:extLst>
          </p:cNvPr>
          <p:cNvSpPr/>
          <p:nvPr/>
        </p:nvSpPr>
        <p:spPr>
          <a:xfrm>
            <a:off x="681196" y="1768883"/>
            <a:ext cx="3127375" cy="369333"/>
          </a:xfrm>
          <a:prstGeom prst="homePlat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/>
              <a:t>Vision Industrielle</a:t>
            </a:r>
          </a:p>
        </p:txBody>
      </p:sp>
      <p:pic>
        <p:nvPicPr>
          <p:cNvPr id="26" name="Image 25" descr="Une image contenant texte, capture d’écran, diagramme, conception&#10;&#10;Le contenu généré par l’IA peut être incorrect.">
            <a:extLst>
              <a:ext uri="{FF2B5EF4-FFF2-40B4-BE49-F238E27FC236}">
                <a16:creationId xmlns:a16="http://schemas.microsoft.com/office/drawing/2014/main" id="{A04AE091-E300-6F33-F582-25B189808D2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7230" y="2754580"/>
            <a:ext cx="2536776" cy="1864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878719"/>
      </p:ext>
    </p:extLst>
  </p:cSld>
  <p:clrMapOvr>
    <a:masterClrMapping/>
  </p:clrMapOvr>
</p:sld>
</file>

<file path=ppt/theme/theme1.xml><?xml version="1.0" encoding="utf-8"?>
<a:theme xmlns:a="http://schemas.openxmlformats.org/drawingml/2006/main" name="DRAFT PRES CA_IO_13-06-12">
  <a:themeElements>
    <a:clrScheme name="Modèle par défau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Modèle par défaut">
      <a:majorFont>
        <a:latin typeface="Century Gothic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MS PGothic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MS PGothic" pitchFamily="34" charset="-128"/>
          </a:defRPr>
        </a:defPPr>
      </a:lstStyle>
    </a:lnDef>
  </a:objectDefaults>
  <a:extraClrSchemeLst>
    <a:extraClrScheme>
      <a:clrScheme name="Modèle par défau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DRAFT PRES CA_IO_13-06-12">
  <a:themeElements>
    <a:clrScheme name="Modèle par défau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Modèle par défaut">
      <a:majorFont>
        <a:latin typeface="Century Gothic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MS PGothic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MS PGothic" pitchFamily="34" charset="-128"/>
          </a:defRPr>
        </a:defPPr>
      </a:lstStyle>
    </a:lnDef>
  </a:objectDefaults>
  <a:extraClrSchemeLst>
    <a:extraClrScheme>
      <a:clrScheme name="Modèle par défau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Thèm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Thèm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DRAFT PRES CA_IO_13-06-12</Template>
  <TotalTime>1</TotalTime>
  <Words>757</Words>
  <Application>Microsoft Office PowerPoint</Application>
  <PresentationFormat>Grand écran</PresentationFormat>
  <Paragraphs>186</Paragraphs>
  <Slides>15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15</vt:i4>
      </vt:variant>
    </vt:vector>
  </HeadingPairs>
  <TitlesOfParts>
    <vt:vector size="23" baseType="lpstr">
      <vt:lpstr>Arial</vt:lpstr>
      <vt:lpstr>Bahnschrift SemiBold</vt:lpstr>
      <vt:lpstr>Century Gothic</vt:lpstr>
      <vt:lpstr>FreeSans</vt:lpstr>
      <vt:lpstr>Liberation Sans</vt:lpstr>
      <vt:lpstr>Montserrat</vt:lpstr>
      <vt:lpstr>DRAFT PRES CA_IO_13-06-12</vt:lpstr>
      <vt:lpstr>1_DRAFT PRES CA_IO_13-06-12</vt:lpstr>
      <vt:lpstr>Interfaçage Numérique</vt:lpstr>
      <vt:lpstr>Interfaçage Numérique</vt:lpstr>
      <vt:lpstr>Interfaçage Numérique</vt:lpstr>
      <vt:lpstr>Interfaçage Numérique</vt:lpstr>
      <vt:lpstr>Déroulement</vt:lpstr>
      <vt:lpstr>Déroulement</vt:lpstr>
      <vt:lpstr>Déroulement</vt:lpstr>
      <vt:lpstr>Déroulement</vt:lpstr>
      <vt:lpstr>Déroulement</vt:lpstr>
      <vt:lpstr>Déroulement</vt:lpstr>
      <vt:lpstr>Modalités</vt:lpstr>
      <vt:lpstr>Modalités</vt:lpstr>
      <vt:lpstr>DISC</vt:lpstr>
      <vt:lpstr>Compétence C4</vt:lpstr>
      <vt:lpstr>Compétence C7</vt:lpstr>
    </vt:vector>
  </TitlesOfParts>
  <Company>Institut d'Optique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Interfaçage Numérique / Intro</dc:title>
  <dc:creator/>
  <cp:lastModifiedBy>Julien VILLEMEJANE</cp:lastModifiedBy>
  <cp:revision>1437</cp:revision>
  <cp:lastPrinted>2021-12-20T13:30:17Z</cp:lastPrinted>
  <dcterms:created xsi:type="dcterms:W3CDTF">2012-05-10T13:56:34Z</dcterms:created>
  <dcterms:modified xsi:type="dcterms:W3CDTF">2026-01-12T08:24:45Z</dcterms:modified>
</cp:coreProperties>
</file>